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0445" y="3014345"/>
            <a:ext cx="76104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892925" cy="1050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916430"/>
            <a:ext cx="9399905" cy="4888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4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758651"/>
            <a:ext cx="5570025" cy="5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777615"/>
            <a:ext cx="10339705" cy="172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870190" cy="11214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988820"/>
            <a:ext cx="10592435" cy="2224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37940" y="3449320"/>
            <a:ext cx="80327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49"/>
          <a:stretch>
            <a:fillRect/>
          </a:stretch>
        </p:blipFill>
        <p:spPr>
          <a:xfrm>
            <a:off x="3935730" y="4149090"/>
            <a:ext cx="4072890" cy="2618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283335"/>
            <a:ext cx="1056876" cy="51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594" y="2970472"/>
            <a:ext cx="1028312" cy="47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4"/>
          <a:stretch>
            <a:fillRect/>
          </a:stretch>
        </p:blipFill>
        <p:spPr>
          <a:xfrm>
            <a:off x="407035" y="1224280"/>
            <a:ext cx="10721975" cy="5517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550" y="3865880"/>
            <a:ext cx="6915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0"/>
          <a:stretch>
            <a:fillRect/>
          </a:stretch>
        </p:blipFill>
        <p:spPr>
          <a:xfrm>
            <a:off x="360045" y="1080770"/>
            <a:ext cx="8931275" cy="5733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7279" y="5387692"/>
            <a:ext cx="344961" cy="33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1759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3171" y="4362979"/>
            <a:ext cx="400627" cy="35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3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290" y="5157470"/>
            <a:ext cx="348742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35245"/>
            <a:ext cx="4094206" cy="44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50892"/>
            <a:ext cx="1761460" cy="41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5430" y="4819015"/>
            <a:ext cx="10467340" cy="16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9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573145"/>
            <a:ext cx="6386830" cy="13411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3"/>
          <a:stretch>
            <a:fillRect/>
          </a:stretch>
        </p:blipFill>
        <p:spPr>
          <a:xfrm>
            <a:off x="1559560" y="4914265"/>
            <a:ext cx="10224815" cy="18992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5370" y="5013325"/>
            <a:ext cx="259334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9830" y="5013325"/>
            <a:ext cx="431990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1490" y="5013325"/>
            <a:ext cx="237807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80040" y="4977765"/>
            <a:ext cx="130429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6083300"/>
            <a:ext cx="130429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1450" y="6021705"/>
            <a:ext cx="220345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4275" y="6021705"/>
            <a:ext cx="220345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2024-11-25T00:39:52Z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