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7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1020"/>
            <a:ext cx="11340000" cy="11421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5"/>
          <a:stretch>
            <a:fillRect/>
          </a:stretch>
        </p:blipFill>
        <p:spPr>
          <a:xfrm>
            <a:off x="1127125" y="1224280"/>
            <a:ext cx="9253220" cy="5478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" y="3789045"/>
            <a:ext cx="73787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7"/>
          <a:stretch>
            <a:fillRect/>
          </a:stretch>
        </p:blipFill>
        <p:spPr>
          <a:xfrm>
            <a:off x="1271270" y="1341120"/>
            <a:ext cx="7613650" cy="5478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412875"/>
            <a:ext cx="73787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2024-11-23T02:00:36Z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