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88540"/>
            <a:ext cx="11340000" cy="2856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9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2472657"/>
            <a:ext cx="514156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9168" y="2472657"/>
            <a:ext cx="390377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5768" y="2472657"/>
            <a:ext cx="571284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637" y="3044562"/>
            <a:ext cx="542720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612" y="4741211"/>
            <a:ext cx="4256070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09874" y="5341711"/>
            <a:ext cx="1294911" cy="26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7884" y="5913615"/>
            <a:ext cx="1647204" cy="26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25440" y="5913615"/>
            <a:ext cx="2665994" cy="26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62670" y="5885020"/>
            <a:ext cx="2009017" cy="324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7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7380" y="1976205"/>
            <a:ext cx="257078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4307" y="3709136"/>
            <a:ext cx="238035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6423" y="1395529"/>
            <a:ext cx="257078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403" y="4854705"/>
            <a:ext cx="238035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8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2367297"/>
            <a:ext cx="228513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9168" y="2367297"/>
            <a:ext cx="561763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478" y="2367297"/>
            <a:ext cx="228513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14559" y="2367297"/>
            <a:ext cx="552241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4130" y="2900835"/>
            <a:ext cx="714105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68211" y="2900835"/>
            <a:ext cx="161863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86498" y="2900835"/>
            <a:ext cx="228514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81057" y="2900835"/>
            <a:ext cx="228513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0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445042"/>
            <a:ext cx="2094710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2443" y="2445042"/>
            <a:ext cx="1504382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664" y="2435503"/>
            <a:ext cx="2313702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969709"/>
            <a:ext cx="1590075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2443" y="2969709"/>
            <a:ext cx="828362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48664" y="2969709"/>
            <a:ext cx="1513904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494376"/>
            <a:ext cx="914055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48664" y="3494376"/>
            <a:ext cx="495113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553249"/>
            <a:ext cx="1418690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92443" y="4524630"/>
            <a:ext cx="2151838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48664" y="4524630"/>
            <a:ext cx="2494609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077915"/>
            <a:ext cx="733148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92443" y="5077915"/>
            <a:ext cx="1504382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48664" y="5077915"/>
            <a:ext cx="1161612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92443" y="5602582"/>
            <a:ext cx="656977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548664" y="5602582"/>
            <a:ext cx="837884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7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3992535"/>
            <a:ext cx="5760453" cy="31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5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1834179"/>
            <a:ext cx="4732141" cy="32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070" y="2901992"/>
            <a:ext cx="2694559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3426365"/>
            <a:ext cx="5408161" cy="31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3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206" y="3005378"/>
            <a:ext cx="2380352" cy="2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8765" y="3005378"/>
            <a:ext cx="2218488" cy="2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06" y="3538840"/>
            <a:ext cx="1066397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4024670"/>
            <a:ext cx="4170377" cy="33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4586709"/>
            <a:ext cx="3884735" cy="2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92191" y="4586709"/>
            <a:ext cx="1875717" cy="2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249" y="5120171"/>
            <a:ext cx="4046599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3249" y="5606001"/>
            <a:ext cx="8359798" cy="33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