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2519045"/>
            <a:ext cx="9741535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4940769"/>
            <a:ext cx="1409168" cy="4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060" y="4940769"/>
            <a:ext cx="866448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4940769"/>
            <a:ext cx="875969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788" y="4940769"/>
            <a:ext cx="599848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18465" y="6237605"/>
            <a:ext cx="11150600" cy="2222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118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2534883"/>
            <a:ext cx="1723375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896" y="2534883"/>
            <a:ext cx="1437732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3990" y="2486025"/>
            <a:ext cx="13735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3324" y="2534883"/>
            <a:ext cx="1447254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63979" y="5089394"/>
            <a:ext cx="1999496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0075" y="5089394"/>
            <a:ext cx="1723375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871" y="5089394"/>
            <a:ext cx="1437732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00503" y="5089394"/>
            <a:ext cx="1723375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07670" y="6391910"/>
            <a:ext cx="11150600" cy="2222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658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2239006"/>
            <a:ext cx="1133047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2239006"/>
            <a:ext cx="1161612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71" y="2239006"/>
            <a:ext cx="1171133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8967" y="2239006"/>
            <a:ext cx="875969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56625" cy="1259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91740"/>
            <a:ext cx="11340000" cy="4666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4810" y="6118225"/>
            <a:ext cx="67341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91637" y="5750225"/>
            <a:ext cx="656977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5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29350" y="1557020"/>
            <a:ext cx="117856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500" y="3497580"/>
            <a:ext cx="137858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098537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86220" y="1258570"/>
            <a:ext cx="1273175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9426" y="6125656"/>
            <a:ext cx="599537" cy="47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7707" y="6319411"/>
            <a:ext cx="562643" cy="11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694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4835" y="4583903"/>
            <a:ext cx="444723" cy="42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91600" cy="569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7715" y="1292225"/>
            <a:ext cx="64579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2883021"/>
            <a:ext cx="447506" cy="4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85820" y="3851275"/>
            <a:ext cx="112585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3997571"/>
            <a:ext cx="1180654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022" y="5303341"/>
            <a:ext cx="1075919" cy="5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9255" y="5041265"/>
            <a:ext cx="86614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4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21460" y="1691567"/>
            <a:ext cx="1085440" cy="4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4650" y="1415415"/>
            <a:ext cx="94805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9940" y="3059430"/>
            <a:ext cx="119507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644" y="3266030"/>
            <a:ext cx="1475818" cy="45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