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945" y="3038475"/>
            <a:ext cx="49434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59800" cy="56280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28090" y="3133725"/>
            <a:ext cx="54114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6105" y="3963035"/>
            <a:ext cx="19208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4020" y="4756785"/>
            <a:ext cx="20478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5560060"/>
            <a:ext cx="37395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6301105"/>
            <a:ext cx="51638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2" r="50688" b="19197"/>
          <a:stretch>
            <a:fillRect/>
          </a:stretch>
        </p:blipFill>
        <p:spPr>
          <a:xfrm>
            <a:off x="407035" y="1340485"/>
            <a:ext cx="4557395" cy="997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9855"/>
            <a:ext cx="11340000" cy="450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360045" y="1224280"/>
            <a:ext cx="7896270" cy="51879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16775" y="2702212"/>
            <a:ext cx="2247052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6775" y="3703582"/>
            <a:ext cx="2189924" cy="4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85665"/>
            <a:ext cx="60559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734685"/>
            <a:ext cx="80181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46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369017" y="2500138"/>
            <a:ext cx="1932846" cy="38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69017" y="3395339"/>
            <a:ext cx="2180403" cy="4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680" y="4366895"/>
            <a:ext cx="61785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0675" y="5328285"/>
            <a:ext cx="764667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9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6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35820" cy="57327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983105"/>
            <a:ext cx="787463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39010" y="2917190"/>
            <a:ext cx="19951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39645" y="3703955"/>
            <a:ext cx="21958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7490" y="4599940"/>
            <a:ext cx="56953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6390" y="5299710"/>
            <a:ext cx="929068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9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3905" cy="5342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5373370"/>
            <a:ext cx="1464310" cy="1318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23350" cy="56330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2735" y="2091055"/>
            <a:ext cx="4668520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295" y="3583305"/>
            <a:ext cx="32232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295" y="4514850"/>
            <a:ext cx="17665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414" y="5517574"/>
            <a:ext cx="1657440" cy="36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6256655"/>
            <a:ext cx="57835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3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40151" y="2645135"/>
            <a:ext cx="1951889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0151" y="3608456"/>
            <a:ext cx="1894760" cy="4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325" y="4648200"/>
            <a:ext cx="513016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3690" y="5678170"/>
            <a:ext cx="598741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