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3" r:id="rId8"/>
    <p:sldId id="332" r:id="rId9"/>
    <p:sldId id="331" r:id="rId10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3057525"/>
            <a:ext cx="60483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077335"/>
            <a:ext cx="2764790" cy="22644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634615"/>
            <a:ext cx="6159500" cy="16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625975"/>
            <a:ext cx="10416540" cy="200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1185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5229225"/>
            <a:ext cx="2320925" cy="150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518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509010"/>
            <a:ext cx="5581015" cy="165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36" b="21675"/>
          <a:stretch>
            <a:fillRect/>
          </a:stretch>
        </p:blipFill>
        <p:spPr>
          <a:xfrm>
            <a:off x="551815" y="1224280"/>
            <a:ext cx="4152265" cy="908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0"/>
          <a:stretch>
            <a:fillRect/>
          </a:stretch>
        </p:blipFill>
        <p:spPr>
          <a:xfrm>
            <a:off x="551815" y="1988820"/>
            <a:ext cx="10564495" cy="4824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4653280"/>
            <a:ext cx="135953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5733415"/>
            <a:ext cx="135953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4342182"/>
            <a:ext cx="685541" cy="4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2976344"/>
            <a:ext cx="904534" cy="5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9"/>
          <a:stretch>
            <a:fillRect/>
          </a:stretch>
        </p:blipFill>
        <p:spPr>
          <a:xfrm>
            <a:off x="360045" y="1196620"/>
            <a:ext cx="11339830" cy="2572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1" r="74818"/>
          <a:stretch>
            <a:fillRect/>
          </a:stretch>
        </p:blipFill>
        <p:spPr>
          <a:xfrm>
            <a:off x="767715" y="4005225"/>
            <a:ext cx="2855640" cy="19987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7"/>
          <a:stretch>
            <a:fillRect/>
          </a:stretch>
        </p:blipFill>
        <p:spPr>
          <a:xfrm>
            <a:off x="3935730" y="3644900"/>
            <a:ext cx="7800975" cy="3285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40147" r="70683" b="11357"/>
          <a:stretch>
            <a:fillRect/>
          </a:stretch>
        </p:blipFill>
        <p:spPr>
          <a:xfrm>
            <a:off x="3938270" y="3766820"/>
            <a:ext cx="2160270" cy="22371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t="40147" r="70683" b="11357"/>
          <a:stretch>
            <a:fillRect/>
          </a:stretch>
        </p:blipFill>
        <p:spPr>
          <a:xfrm>
            <a:off x="6600190" y="3789045"/>
            <a:ext cx="2160270" cy="2237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40147" r="70683" b="11357"/>
          <a:stretch>
            <a:fillRect/>
          </a:stretch>
        </p:blipFill>
        <p:spPr>
          <a:xfrm>
            <a:off x="9262110" y="3766820"/>
            <a:ext cx="2160270" cy="223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0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5102" b="50343"/>
          <a:stretch>
            <a:fillRect/>
          </a:stretch>
        </p:blipFill>
        <p:spPr>
          <a:xfrm>
            <a:off x="1644650" y="3356610"/>
            <a:ext cx="5098956" cy="29968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57511" r="11811" b="50343"/>
          <a:stretch>
            <a:fillRect/>
          </a:stretch>
        </p:blipFill>
        <p:spPr>
          <a:xfrm>
            <a:off x="7392035" y="3285490"/>
            <a:ext cx="2901166" cy="3051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483" t="57409" r="55815"/>
          <a:stretch>
            <a:fillRect/>
          </a:stretch>
        </p:blipFill>
        <p:spPr>
          <a:xfrm>
            <a:off x="360045" y="1701165"/>
            <a:ext cx="3656965" cy="2757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52123" t="52956"/>
          <a:stretch>
            <a:fillRect/>
          </a:stretch>
        </p:blipFill>
        <p:spPr>
          <a:xfrm>
            <a:off x="4584065" y="1341120"/>
            <a:ext cx="4932090" cy="3148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0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8182"/>
          <a:stretch>
            <a:fillRect/>
          </a:stretch>
        </p:blipFill>
        <p:spPr>
          <a:xfrm>
            <a:off x="2063750" y="2780665"/>
            <a:ext cx="2952115" cy="37458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28896" r="27644"/>
          <a:stretch>
            <a:fillRect/>
          </a:stretch>
        </p:blipFill>
        <p:spPr>
          <a:xfrm>
            <a:off x="4584065" y="2708910"/>
            <a:ext cx="4032250" cy="374586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 l="69441"/>
          <a:stretch>
            <a:fillRect/>
          </a:stretch>
        </p:blipFill>
        <p:spPr>
          <a:xfrm>
            <a:off x="8328025" y="2781300"/>
            <a:ext cx="2835275" cy="374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340"/>
            <a:ext cx="10102215" cy="2131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213100"/>
            <a:ext cx="6904355" cy="36366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3357245"/>
            <a:ext cx="5017135" cy="334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2024-11-25T03:49:18Z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