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 b="2502"/>
          <a:stretch>
            <a:fillRect/>
          </a:stretch>
        </p:blipFill>
        <p:spPr>
          <a:xfrm>
            <a:off x="2999740" y="3068955"/>
            <a:ext cx="6096000" cy="69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1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3083743"/>
            <a:ext cx="2742166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655972"/>
            <a:ext cx="2646952" cy="2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237738"/>
            <a:ext cx="1504382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800430"/>
            <a:ext cx="1637682" cy="2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5353585"/>
            <a:ext cx="3541964" cy="3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9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2991555"/>
            <a:ext cx="1056876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182818"/>
            <a:ext cx="2028060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754624"/>
            <a:ext cx="1799546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5335960"/>
            <a:ext cx="145677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5888706"/>
            <a:ext cx="1466297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420" y="6450965"/>
            <a:ext cx="405193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3711395"/>
            <a:ext cx="3370579" cy="2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4292741"/>
            <a:ext cx="2685037" cy="2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4864735"/>
            <a:ext cx="7810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5531673"/>
            <a:ext cx="3151586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41" y="3043616"/>
            <a:ext cx="2542216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615224"/>
            <a:ext cx="2513652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196358"/>
            <a:ext cx="133299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4758438"/>
            <a:ext cx="1304433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5320665"/>
            <a:ext cx="852106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138892"/>
            <a:ext cx="5246297" cy="2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206" y="3700975"/>
            <a:ext cx="6941108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370" y="4269105"/>
            <a:ext cx="292290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4872774"/>
            <a:ext cx="4065642" cy="2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5425330"/>
            <a:ext cx="10302166" cy="3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18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376630"/>
            <a:ext cx="714105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1977612"/>
            <a:ext cx="228513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2559515"/>
            <a:ext cx="399899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675624"/>
            <a:ext cx="6807807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86145"/>
            <a:ext cx="2056624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829891"/>
            <a:ext cx="6284130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86952" y="4829891"/>
            <a:ext cx="2009017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