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9"/>
  </p:handoutMasterIdLst>
  <p:sldIdLst>
    <p:sldId id="324" r:id="rId3"/>
    <p:sldId id="352" r:id="rId4"/>
    <p:sldId id="351" r:id="rId6"/>
    <p:sldId id="350" r:id="rId7"/>
    <p:sldId id="349" r:id="rId8"/>
    <p:sldId id="348" r:id="rId9"/>
    <p:sldId id="347" r:id="rId10"/>
    <p:sldId id="346" r:id="rId11"/>
    <p:sldId id="345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7" r:id="rId26"/>
    <p:sldId id="326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0"/>
          <a:stretch>
            <a:fillRect/>
          </a:stretch>
        </p:blipFill>
        <p:spPr>
          <a:xfrm>
            <a:off x="3431540" y="2780665"/>
            <a:ext cx="5447710" cy="1319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3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4458" y="2063721"/>
            <a:ext cx="247556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894" y="3905384"/>
            <a:ext cx="257078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8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2682650"/>
            <a:ext cx="723627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710" y="2682650"/>
            <a:ext cx="723627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2695" y="2682650"/>
            <a:ext cx="561763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4609" y="3292804"/>
            <a:ext cx="733148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91939" y="3292804"/>
            <a:ext cx="895012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48060" y="3292804"/>
            <a:ext cx="723627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30881" y="4522646"/>
            <a:ext cx="885491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4710" y="4522646"/>
            <a:ext cx="1066397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43425" y="4522646"/>
            <a:ext cx="895012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66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9110" y="2264410"/>
            <a:ext cx="70485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24886" y="2273705"/>
            <a:ext cx="533198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43860" y="3094355"/>
            <a:ext cx="710565" cy="25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4710" y="3094384"/>
            <a:ext cx="561764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691234" y="3046670"/>
            <a:ext cx="2018539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235" y="2174875"/>
            <a:ext cx="471170" cy="452755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6959600" y="3068955"/>
            <a:ext cx="360045" cy="2882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887845" y="2214880"/>
            <a:ext cx="360045" cy="2882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495550" y="3068955"/>
            <a:ext cx="360045" cy="2882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90645"/>
            <a:ext cx="11340000" cy="3030767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678005" y="5649279"/>
            <a:ext cx="1371083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58106" y="5649279"/>
            <a:ext cx="1542468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942842" y="5649279"/>
            <a:ext cx="1837632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58962" y="6211591"/>
            <a:ext cx="1247304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39063" y="6211591"/>
            <a:ext cx="1418690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923799" y="6211591"/>
            <a:ext cx="1275868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bldLvl="0" animBg="1"/>
      <p:bldP spid="12" grpId="0" animBg="1"/>
      <p:bldP spid="16" grpId="0" animBg="1"/>
      <p:bldP spid="20" grpId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4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226" y="2330746"/>
            <a:ext cx="218992" cy="2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196" y="2340287"/>
            <a:ext cx="218992" cy="22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2846" y="3160806"/>
            <a:ext cx="209471" cy="2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0579" y="3160806"/>
            <a:ext cx="209471" cy="2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0327" y="3113102"/>
            <a:ext cx="2351788" cy="32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04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16785" y="4064000"/>
            <a:ext cx="37147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77865" y="4064000"/>
            <a:ext cx="37147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48470" y="4064000"/>
            <a:ext cx="54292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97735" y="5024755"/>
            <a:ext cx="54292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58815" y="5026025"/>
            <a:ext cx="55245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19895" y="5026025"/>
            <a:ext cx="72390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60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564765"/>
            <a:ext cx="8042890" cy="774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1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197535"/>
            <a:ext cx="10568765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3760041"/>
            <a:ext cx="10568765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085" y="4322445"/>
            <a:ext cx="1051179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8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0580" y="2635885"/>
            <a:ext cx="1032637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3189491"/>
            <a:ext cx="1885239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2290" y="3761740"/>
            <a:ext cx="1061529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0870" y="4324985"/>
            <a:ext cx="1054608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895" y="4868545"/>
            <a:ext cx="1063688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2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8015" y="2567940"/>
            <a:ext cx="1052957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990" y="3130550"/>
            <a:ext cx="1060259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1335" y="3692525"/>
            <a:ext cx="1063561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2470" y="4236085"/>
            <a:ext cx="1060323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3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4150081"/>
            <a:ext cx="7207708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926" y="4702891"/>
            <a:ext cx="7198186" cy="2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610" y="5293995"/>
            <a:ext cx="1008316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71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1933208"/>
            <a:ext cx="561763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755" y="1933208"/>
            <a:ext cx="714105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1863" y="2552264"/>
            <a:ext cx="704584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0352" y="2552264"/>
            <a:ext cx="561763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6725" y="3171320"/>
            <a:ext cx="218992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36620" y="3742690"/>
            <a:ext cx="242697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10805" y="3780790"/>
            <a:ext cx="38100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00310" y="3780790"/>
            <a:ext cx="44767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63022" y="4399909"/>
            <a:ext cx="714105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46605" y="5730875"/>
            <a:ext cx="376555" cy="3625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550535" y="5736590"/>
            <a:ext cx="370840" cy="3568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479915" y="5730875"/>
            <a:ext cx="370840" cy="3568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214880" y="6447790"/>
            <a:ext cx="368935" cy="351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375910" y="6447790"/>
            <a:ext cx="368935" cy="3575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304020" y="6437630"/>
            <a:ext cx="328930" cy="3619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2" grpId="0" bldLvl="0" animBg="1"/>
      <p:bldP spid="2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86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5485" y="1918970"/>
            <a:ext cx="1008062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2509510"/>
            <a:ext cx="9959395" cy="24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770" y="3100070"/>
            <a:ext cx="1009205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8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3206915"/>
            <a:ext cx="10197431" cy="22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770" y="3807510"/>
            <a:ext cx="1037833" cy="20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4379505"/>
            <a:ext cx="10454509" cy="27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420" y="4951730"/>
            <a:ext cx="1046353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096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5"/>
          <a:stretch>
            <a:fillRect/>
          </a:stretch>
        </p:blipFill>
        <p:spPr>
          <a:xfrm>
            <a:off x="2855595" y="2780665"/>
            <a:ext cx="6374130" cy="23031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5228945"/>
            <a:ext cx="11340000" cy="14095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7080" y="5222240"/>
            <a:ext cx="635000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4545" y="5222240"/>
            <a:ext cx="318833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2245" y="5229225"/>
            <a:ext cx="88582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035" y="5805170"/>
            <a:ext cx="47364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0010" y="5777865"/>
            <a:ext cx="305752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56270" y="5772785"/>
            <a:ext cx="305752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325" y="6286500"/>
            <a:ext cx="377698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6105" y="3506470"/>
            <a:ext cx="1057148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105" y="4048125"/>
            <a:ext cx="1057148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420" y="4548505"/>
            <a:ext cx="1060005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4464973"/>
            <a:ext cx="3979949" cy="2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960651"/>
            <a:ext cx="3846649" cy="2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5456329"/>
            <a:ext cx="1647204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5961540"/>
            <a:ext cx="2066146" cy="2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6419089"/>
            <a:ext cx="4703576" cy="28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77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19200" y="1412875"/>
            <a:ext cx="1051877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216785"/>
            <a:ext cx="11525250" cy="132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5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35" y="2011680"/>
            <a:ext cx="1732915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2691158"/>
            <a:ext cx="542720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7632" y="4539397"/>
            <a:ext cx="1056876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869" y="4539397"/>
            <a:ext cx="714105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7959" y="5149125"/>
            <a:ext cx="552241" cy="2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15062" y="5149125"/>
            <a:ext cx="552240" cy="2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35365" y="5768380"/>
            <a:ext cx="552241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24735" y="5768380"/>
            <a:ext cx="209471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14760" y="5768380"/>
            <a:ext cx="380856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3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2082397"/>
            <a:ext cx="875969" cy="2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544" y="2082397"/>
            <a:ext cx="714105" cy="2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14811" y="3513060"/>
            <a:ext cx="885491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0226" y="5134479"/>
            <a:ext cx="875969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82619" y="5134479"/>
            <a:ext cx="875969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2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2715460"/>
            <a:ext cx="561763" cy="24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2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4307" y="2044061"/>
            <a:ext cx="257078" cy="2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8387" y="3283688"/>
            <a:ext cx="247556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9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040" y="1481610"/>
            <a:ext cx="238035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5869" y="2721959"/>
            <a:ext cx="257078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0856" y="4582483"/>
            <a:ext cx="238035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8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8664" y="1443323"/>
            <a:ext cx="295163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2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4458" y="2054560"/>
            <a:ext cx="257078" cy="2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056610"/>
            <a:ext cx="11340000" cy="17575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67829" y="3811212"/>
            <a:ext cx="238035" cy="24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2024-11-22T11:50:41Z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