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2400" y="3076575"/>
            <a:ext cx="4267200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651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835275" y="3683635"/>
            <a:ext cx="3837305" cy="83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49521" y="5106563"/>
            <a:ext cx="1009269" cy="44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18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53940" y="5750560"/>
            <a:ext cx="554609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985375" cy="560197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474470" y="2320290"/>
            <a:ext cx="487489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17270" y="3212465"/>
            <a:ext cx="3760470" cy="80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55675" y="4276725"/>
            <a:ext cx="202120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24560" y="5207635"/>
            <a:ext cx="188722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55675" y="6165850"/>
            <a:ext cx="675894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6" grpId="0" bldLvl="0" animBg="1"/>
      <p:bldP spid="19" grpId="0" bldLvl="0" animBg="1"/>
      <p:bldP spid="21" grpId="0" bldLvl="0" animBg="1"/>
      <p:bldP spid="2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12" r="51960" b="19096"/>
          <a:stretch>
            <a:fillRect/>
          </a:stretch>
        </p:blipFill>
        <p:spPr>
          <a:xfrm>
            <a:off x="407035" y="1268730"/>
            <a:ext cx="4251960" cy="10121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348585"/>
            <a:ext cx="11340000" cy="43999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44454" y="5081868"/>
            <a:ext cx="5103476" cy="44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44454" y="6177086"/>
            <a:ext cx="5103476" cy="428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38365" y="6120130"/>
            <a:ext cx="353822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60" b="26096"/>
          <a:stretch>
            <a:fillRect/>
          </a:stretch>
        </p:blipFill>
        <p:spPr>
          <a:xfrm>
            <a:off x="360045" y="1224280"/>
            <a:ext cx="3389630" cy="8343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556"/>
          <a:stretch>
            <a:fillRect/>
          </a:stretch>
        </p:blipFill>
        <p:spPr>
          <a:xfrm>
            <a:off x="360045" y="2058670"/>
            <a:ext cx="9492615" cy="9848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72" r="37259" b="5177"/>
          <a:stretch>
            <a:fillRect/>
          </a:stretch>
        </p:blipFill>
        <p:spPr>
          <a:xfrm>
            <a:off x="911225" y="2997200"/>
            <a:ext cx="5957570" cy="37369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55370" y="4093845"/>
            <a:ext cx="367919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7125" y="5013325"/>
            <a:ext cx="367919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5325" y="6021070"/>
            <a:ext cx="367919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62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847975"/>
            <a:ext cx="422719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4157339"/>
            <a:ext cx="2275617" cy="40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5385912"/>
            <a:ext cx="1418690" cy="380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7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995295"/>
            <a:ext cx="471297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4261430"/>
            <a:ext cx="2266095" cy="399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5489733"/>
            <a:ext cx="1418690" cy="380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95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78560" y="2677160"/>
            <a:ext cx="167576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21485" y="4038600"/>
            <a:ext cx="167576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69035" y="4723130"/>
            <a:ext cx="168529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015730" cy="56572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9650" y="4591685"/>
            <a:ext cx="471170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40145" y="4591050"/>
            <a:ext cx="72263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545" y="5444201"/>
            <a:ext cx="730209" cy="31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59913" y="5445236"/>
            <a:ext cx="486806" cy="31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79650" y="6248400"/>
            <a:ext cx="478790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40145" y="6229985"/>
            <a:ext cx="73025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32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97710" y="1602740"/>
            <a:ext cx="676465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26285" y="2889885"/>
            <a:ext cx="825754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384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7663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31085" y="3702050"/>
            <a:ext cx="532828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31085" y="5950585"/>
            <a:ext cx="587438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2024-11-22T14:24:41Z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