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5"/>
  </p:handoutMasterIdLst>
  <p:sldIdLst>
    <p:sldId id="302" r:id="rId3"/>
    <p:sldId id="324" r:id="rId4"/>
    <p:sldId id="336" r:id="rId6"/>
    <p:sldId id="335" r:id="rId7"/>
    <p:sldId id="333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38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3057525"/>
            <a:ext cx="62865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17"/>
          <a:stretch>
            <a:fillRect/>
          </a:stretch>
        </p:blipFill>
        <p:spPr>
          <a:xfrm>
            <a:off x="479425" y="2348865"/>
            <a:ext cx="10873105" cy="44100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991" b="80945"/>
          <a:stretch>
            <a:fillRect/>
          </a:stretch>
        </p:blipFill>
        <p:spPr>
          <a:xfrm>
            <a:off x="487045" y="1268730"/>
            <a:ext cx="3972560" cy="832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329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843912"/>
            <a:ext cx="4817833" cy="43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939735"/>
            <a:ext cx="3970428" cy="43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0045" y="4997450"/>
            <a:ext cx="7875270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96975"/>
            <a:ext cx="6457950" cy="10464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435"/>
          <a:stretch>
            <a:fillRect/>
          </a:stretch>
        </p:blipFill>
        <p:spPr>
          <a:xfrm>
            <a:off x="479425" y="1988820"/>
            <a:ext cx="9358468" cy="305805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" t="58440" b="3679"/>
          <a:stretch>
            <a:fillRect/>
          </a:stretch>
        </p:blipFill>
        <p:spPr>
          <a:xfrm>
            <a:off x="911225" y="4796790"/>
            <a:ext cx="8812530" cy="19447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935730" y="5012690"/>
            <a:ext cx="85979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0415" y="5085080"/>
            <a:ext cx="85979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7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8362" y="5304887"/>
            <a:ext cx="685541" cy="4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86205"/>
            <a:ext cx="11340000" cy="26299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3429000"/>
            <a:ext cx="8318500" cy="331914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26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2277110"/>
            <a:ext cx="5264150" cy="4384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540" y="3528060"/>
            <a:ext cx="4579620" cy="3005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823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83435" y="1367790"/>
            <a:ext cx="146939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348585"/>
            <a:ext cx="11340000" cy="344441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915789" y="2577576"/>
            <a:ext cx="1294911" cy="601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02985" y="3664585"/>
            <a:ext cx="3375025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93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77380" y="2633980"/>
            <a:ext cx="142557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940"/>
            <a:ext cx="1060896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919335" cy="559054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740535" y="2320290"/>
            <a:ext cx="381254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40535" y="3345180"/>
            <a:ext cx="199390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11960" y="4187190"/>
            <a:ext cx="197040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5120" y="5246370"/>
            <a:ext cx="465963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6014085"/>
            <a:ext cx="802513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4" grpId="0" bldLvl="0" animBg="1"/>
      <p:bldP spid="15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2024-11-25T03:53:42Z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