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7" r:id="rId5"/>
    <p:sldId id="336" r:id="rId6"/>
    <p:sldId id="335" r:id="rId7"/>
    <p:sldId id="333" r:id="rId8"/>
    <p:sldId id="332" r:id="rId9"/>
    <p:sldId id="331" r:id="rId10"/>
    <p:sldId id="330" r:id="rId11"/>
    <p:sldId id="329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42995" y="3038475"/>
            <a:ext cx="4905375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12" r="51960" b="19252"/>
          <a:stretch>
            <a:fillRect/>
          </a:stretch>
        </p:blipFill>
        <p:spPr>
          <a:xfrm>
            <a:off x="407035" y="1340485"/>
            <a:ext cx="3954145" cy="8883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2228850"/>
            <a:ext cx="10904220" cy="4595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9364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2815377"/>
            <a:ext cx="2580302" cy="381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863590"/>
            <a:ext cx="2523173" cy="47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930775"/>
            <a:ext cx="10280650" cy="172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992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36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673026"/>
            <a:ext cx="4503627" cy="428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797928"/>
            <a:ext cx="1152090" cy="381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4798695"/>
            <a:ext cx="6099175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5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01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05692" y="1700085"/>
            <a:ext cx="495113" cy="437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1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26045" y="4025064"/>
            <a:ext cx="437984" cy="438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96340"/>
            <a:ext cx="9522460" cy="11537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260" y="2132965"/>
            <a:ext cx="7747635" cy="477202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50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9848" y="2662964"/>
            <a:ext cx="5370075" cy="457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768394"/>
            <a:ext cx="2323224" cy="381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4768999"/>
            <a:ext cx="2266095" cy="476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511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2596405"/>
            <a:ext cx="2323224" cy="381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597117"/>
            <a:ext cx="2275617" cy="476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4683605"/>
            <a:ext cx="1742418" cy="400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5694045"/>
            <a:ext cx="5398770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494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751695" cy="564197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5755" y="2367915"/>
            <a:ext cx="329565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17620" y="2282190"/>
            <a:ext cx="390779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5755" y="3336925"/>
            <a:ext cx="319786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5755" y="4194810"/>
            <a:ext cx="9468485" cy="2600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0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2024-11-25T02:24:52Z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