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7450" y="3028950"/>
            <a:ext cx="727710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220835" cy="5716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23610" y="2416810"/>
            <a:ext cx="63881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2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62317" y="1661987"/>
            <a:ext cx="437984" cy="42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13087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615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38891" y="1548059"/>
            <a:ext cx="1590075" cy="476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16725" y="3883197"/>
            <a:ext cx="1666246" cy="46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12210" y="6207760"/>
            <a:ext cx="177038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558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77682" y="5061225"/>
            <a:ext cx="476070" cy="30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53954" y="6137171"/>
            <a:ext cx="476070" cy="30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90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11385" y="2139939"/>
            <a:ext cx="1085440" cy="496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53350" y="2139939"/>
            <a:ext cx="1085440" cy="496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96372" y="2836435"/>
            <a:ext cx="495114" cy="429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841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77682" y="1681783"/>
            <a:ext cx="466549" cy="295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06246" y="2740406"/>
            <a:ext cx="466549" cy="295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83224" y="5096081"/>
            <a:ext cx="1066397" cy="429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53954" y="5096081"/>
            <a:ext cx="1066397" cy="419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4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96725" y="1719254"/>
            <a:ext cx="476070" cy="304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39496" y="2833575"/>
            <a:ext cx="476070" cy="304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57833" y="4462199"/>
            <a:ext cx="1066397" cy="41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151981" cy="5868000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3503295" y="2983865"/>
            <a:ext cx="657225" cy="6838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615680" y="2997200"/>
            <a:ext cx="657225" cy="6838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127375" y="4481195"/>
            <a:ext cx="673100" cy="7118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232775" y="4481195"/>
            <a:ext cx="664210" cy="7118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215640" y="5958840"/>
            <a:ext cx="626745" cy="6743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903970" y="5976620"/>
            <a:ext cx="708025" cy="6940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124585"/>
            <a:ext cx="9943465" cy="5683250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2567305" y="4058920"/>
            <a:ext cx="640080" cy="62992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519420" y="4040505"/>
            <a:ext cx="651510" cy="6483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8482965" y="4040505"/>
            <a:ext cx="651510" cy="6483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5589270"/>
            <a:ext cx="8759435" cy="11358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930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83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672520"/>
            <a:ext cx="4589319" cy="428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701731"/>
            <a:ext cx="8236019" cy="514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2024-11-23T03:12:52Z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