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8520" y="3076575"/>
            <a:ext cx="793432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57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367915"/>
            <a:ext cx="388874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343910"/>
            <a:ext cx="345630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381500"/>
            <a:ext cx="632904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2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8205" y="4869180"/>
            <a:ext cx="2815590" cy="16757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435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492194"/>
            <a:ext cx="2304181" cy="41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455259"/>
            <a:ext cx="2532695" cy="48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368800"/>
            <a:ext cx="4145280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 b="17579"/>
          <a:stretch>
            <a:fillRect/>
          </a:stretch>
        </p:blipFill>
        <p:spPr>
          <a:xfrm>
            <a:off x="407035" y="1224280"/>
            <a:ext cx="3477260" cy="813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2037715"/>
            <a:ext cx="9831070" cy="38582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92" r="27192"/>
          <a:stretch>
            <a:fillRect/>
          </a:stretch>
        </p:blipFill>
        <p:spPr>
          <a:xfrm>
            <a:off x="3287395" y="5951855"/>
            <a:ext cx="5222875" cy="875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7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597790"/>
            <a:ext cx="3446750" cy="41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551555"/>
            <a:ext cx="414845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368165"/>
            <a:ext cx="8041005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956550" y="1268095"/>
            <a:ext cx="3368040" cy="271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 b="23720"/>
          <a:stretch>
            <a:fillRect/>
          </a:stretch>
        </p:blipFill>
        <p:spPr>
          <a:xfrm>
            <a:off x="360045" y="1224280"/>
            <a:ext cx="3978275" cy="9537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76"/>
          <a:stretch>
            <a:fillRect/>
          </a:stretch>
        </p:blipFill>
        <p:spPr>
          <a:xfrm>
            <a:off x="479425" y="2139950"/>
            <a:ext cx="10589260" cy="46012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94425" y="4703445"/>
            <a:ext cx="136398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3705" y="5876925"/>
            <a:ext cx="136398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3132061"/>
            <a:ext cx="1009269" cy="47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0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848" y="4369413"/>
            <a:ext cx="3665743" cy="40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5522732"/>
            <a:ext cx="1961410" cy="40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703830"/>
            <a:ext cx="390652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995267"/>
            <a:ext cx="1989974" cy="40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0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710485"/>
            <a:ext cx="3408664" cy="40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872992"/>
            <a:ext cx="1989974" cy="40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64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06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685415"/>
            <a:ext cx="358838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957403"/>
            <a:ext cx="2970680" cy="4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4310" y="4996180"/>
            <a:ext cx="10973435" cy="175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25" y="1268730"/>
            <a:ext cx="10679430" cy="21621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3140710"/>
            <a:ext cx="7028815" cy="386588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2024-11-25T01:24:01Z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