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47870" y="3019425"/>
            <a:ext cx="3095625" cy="8191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183783" cy="5868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2580" y="2498090"/>
            <a:ext cx="5450205" cy="772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65430" y="3754120"/>
            <a:ext cx="4765675" cy="68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2580" y="5041900"/>
            <a:ext cx="10592435" cy="1707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3" grpId="0" bldLvl="0" animBg="1"/>
      <p:bldP spid="1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74872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1770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59410" y="2765425"/>
            <a:ext cx="9921875" cy="191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964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1024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411720" y="1530985"/>
            <a:ext cx="2050415" cy="765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67959" y="4276129"/>
            <a:ext cx="1818589" cy="467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1224280"/>
            <a:ext cx="8042275" cy="12033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65"/>
          <a:stretch>
            <a:fillRect/>
          </a:stretch>
        </p:blipFill>
        <p:spPr>
          <a:xfrm>
            <a:off x="407670" y="2132965"/>
            <a:ext cx="10724515" cy="46799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617345" y="6089650"/>
            <a:ext cx="2237105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96635" y="5888990"/>
            <a:ext cx="4131945" cy="810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2240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658100" y="1624330"/>
            <a:ext cx="1490345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49773" y="5426808"/>
            <a:ext cx="1342518" cy="476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459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292850" y="1663065"/>
            <a:ext cx="1437005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53175" y="4173220"/>
            <a:ext cx="2090420" cy="678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2011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43548" r="69760"/>
          <a:stretch>
            <a:fillRect/>
          </a:stretch>
        </p:blipFill>
        <p:spPr>
          <a:xfrm>
            <a:off x="1559560" y="4485005"/>
            <a:ext cx="3010535" cy="18948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rcRect l="40808"/>
          <a:stretch>
            <a:fillRect/>
          </a:stretch>
        </p:blipFill>
        <p:spPr>
          <a:xfrm>
            <a:off x="5664200" y="2997200"/>
            <a:ext cx="5876290" cy="33826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977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97225" y="4352290"/>
            <a:ext cx="1082040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91133" y="4342641"/>
            <a:ext cx="990225" cy="476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92500" y="5610860"/>
            <a:ext cx="1475740" cy="66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767445" y="5610860"/>
            <a:ext cx="1207135" cy="55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54"/>
          <a:stretch>
            <a:fillRect/>
          </a:stretch>
        </p:blipFill>
        <p:spPr>
          <a:xfrm>
            <a:off x="360045" y="1269010"/>
            <a:ext cx="10894060" cy="55362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01795" y="3667760"/>
            <a:ext cx="1770380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43500" y="4879340"/>
            <a:ext cx="1489710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464175" y="6069965"/>
            <a:ext cx="1717675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319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69185" y="3332480"/>
            <a:ext cx="352425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63425" y="5049330"/>
            <a:ext cx="352292" cy="438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89187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2024-11-23T04:01:46Z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