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02" r:id="rId3"/>
    <p:sldId id="324" r:id="rId4"/>
    <p:sldId id="336" r:id="rId5"/>
    <p:sldId id="335" r:id="rId6"/>
    <p:sldId id="334" r:id="rId7"/>
    <p:sldId id="333" r:id="rId8"/>
    <p:sldId id="332" r:id="rId9"/>
    <p:sldId id="331" r:id="rId10"/>
    <p:sldId id="330" r:id="rId11"/>
    <p:sldId id="329" r:id="rId12"/>
    <p:sldId id="327" r:id="rId13"/>
    <p:sldId id="326" r:id="rId14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05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205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handoutMaster" Target="handoutMasters/handoutMaster1.xml"/><Relationship Id="rId15" Type="http://schemas.openxmlformats.org/officeDocument/2006/relationships/notesMaster" Target="notesMasters/notesMaster1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33450" y="3057525"/>
            <a:ext cx="10325100" cy="7429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33"/>
          <a:stretch>
            <a:fillRect/>
          </a:stretch>
        </p:blipFill>
        <p:spPr>
          <a:xfrm>
            <a:off x="335280" y="1197255"/>
            <a:ext cx="11339830" cy="465998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409" r="12742"/>
          <a:stretch>
            <a:fillRect/>
          </a:stretch>
        </p:blipFill>
        <p:spPr>
          <a:xfrm>
            <a:off x="6023610" y="5085715"/>
            <a:ext cx="5904230" cy="139319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5454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14" y="2730673"/>
            <a:ext cx="9073904" cy="4481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74955" y="3827145"/>
            <a:ext cx="2341880" cy="509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14" y="4914396"/>
            <a:ext cx="2247052" cy="4958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45" y="5844540"/>
            <a:ext cx="10028555" cy="807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bldLvl="0" animBg="1"/>
      <p:bldP spid="9" grpId="0" animBg="1"/>
      <p:bldP spid="10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879" r="50688" b="21124"/>
          <a:stretch>
            <a:fillRect/>
          </a:stretch>
        </p:blipFill>
        <p:spPr>
          <a:xfrm>
            <a:off x="479425" y="1268730"/>
            <a:ext cx="3459480" cy="75755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85" y="2026285"/>
            <a:ext cx="9828530" cy="481647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11225" y="4364990"/>
            <a:ext cx="9932035" cy="1491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67080" y="6170930"/>
            <a:ext cx="1717675" cy="590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50" b="28993"/>
          <a:stretch>
            <a:fillRect/>
          </a:stretch>
        </p:blipFill>
        <p:spPr>
          <a:xfrm>
            <a:off x="360045" y="1224280"/>
            <a:ext cx="4312920" cy="96583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36"/>
          <a:stretch>
            <a:fillRect/>
          </a:stretch>
        </p:blipFill>
        <p:spPr>
          <a:xfrm>
            <a:off x="335280" y="2204720"/>
            <a:ext cx="11339830" cy="432082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343748" y="5530031"/>
            <a:ext cx="1342518" cy="4669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7360" y="5382895"/>
            <a:ext cx="1344930" cy="770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10586720" cy="56108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007485" y="2888615"/>
            <a:ext cx="1310640" cy="641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606540" y="2830830"/>
            <a:ext cx="1315085" cy="699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038600" y="5803265"/>
            <a:ext cx="1379220" cy="777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311900" y="5803265"/>
            <a:ext cx="1282700" cy="777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  <p:bldP spid="9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69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740275" y="2599690"/>
            <a:ext cx="1227455" cy="513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654911" y="3294367"/>
            <a:ext cx="1075919" cy="505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00"/>
          <a:stretch>
            <a:fillRect/>
          </a:stretch>
        </p:blipFill>
        <p:spPr>
          <a:xfrm>
            <a:off x="360045" y="1080770"/>
            <a:ext cx="10386060" cy="57330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09320" y="3892550"/>
            <a:ext cx="5481955" cy="514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09320" y="5093335"/>
            <a:ext cx="2825115" cy="449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09376" y="6302311"/>
            <a:ext cx="1534767" cy="3754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463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2969895"/>
            <a:ext cx="5367020" cy="528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1945" y="4194175"/>
            <a:ext cx="3058160" cy="603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14" y="5497615"/>
            <a:ext cx="1713853" cy="4006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684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14" y="2892964"/>
            <a:ext cx="7902770" cy="4577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21914" y="4132766"/>
            <a:ext cx="1989974" cy="4386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1914" y="5410716"/>
            <a:ext cx="1133047" cy="3814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2929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432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1945" y="2615565"/>
            <a:ext cx="5746115" cy="627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14" y="3759711"/>
            <a:ext cx="2875465" cy="4099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14" y="4827379"/>
            <a:ext cx="2532695" cy="4385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45" y="5830570"/>
            <a:ext cx="7008495" cy="730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animBg="1"/>
      <p:bldP spid="9" grpId="0" animBg="1"/>
      <p:bldP spid="11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1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2024-11-25T01:33:13Z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