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48000"/>
            <a:ext cx="4895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r="4840"/>
          <a:stretch>
            <a:fillRect/>
          </a:stretch>
        </p:blipFill>
        <p:spPr>
          <a:xfrm>
            <a:off x="407670" y="1268730"/>
            <a:ext cx="10003155" cy="5467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475" y="5000625"/>
            <a:ext cx="32886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270" y="5024755"/>
            <a:ext cx="375412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6055995"/>
            <a:ext cx="336931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71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09245" y="2635250"/>
            <a:ext cx="843915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5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9697" y="4737489"/>
            <a:ext cx="1018790" cy="44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3845" y="5907405"/>
            <a:ext cx="10458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929672"/>
            <a:ext cx="1028312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2795" y="4206544"/>
            <a:ext cx="1342518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090" y="5452110"/>
            <a:ext cx="13716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1158" y="5483416"/>
            <a:ext cx="1342518" cy="4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99377" cy="586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43250" y="3046730"/>
            <a:ext cx="687705" cy="6705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87335" y="3003550"/>
            <a:ext cx="695960" cy="7137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34995" y="4437380"/>
            <a:ext cx="695960" cy="7137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87335" y="4437380"/>
            <a:ext cx="695960" cy="7137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83205" y="5870575"/>
            <a:ext cx="752475" cy="714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502650" y="5877560"/>
            <a:ext cx="665480" cy="6902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124440" cy="5706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5565" y="2915285"/>
            <a:ext cx="15836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5260" y="4521835"/>
            <a:ext cx="14839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5720" y="5989320"/>
            <a:ext cx="16135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4215057"/>
            <a:ext cx="7398136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6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495" y="2686050"/>
            <a:ext cx="75374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2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2110852"/>
            <a:ext cx="342770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101316"/>
            <a:ext cx="447506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082243"/>
            <a:ext cx="380856" cy="4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