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40" r:id="rId4"/>
    <p:sldId id="339" r:id="rId5"/>
    <p:sldId id="337" r:id="rId6"/>
    <p:sldId id="336" r:id="rId7"/>
    <p:sldId id="335" r:id="rId8"/>
    <p:sldId id="334" r:id="rId9"/>
    <p:sldId id="332" r:id="rId10"/>
    <p:sldId id="331" r:id="rId11"/>
    <p:sldId id="330" r:id="rId12"/>
    <p:sldId id="329" r:id="rId13"/>
    <p:sldId id="328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4" b="3294"/>
          <a:stretch>
            <a:fillRect/>
          </a:stretch>
        </p:blipFill>
        <p:spPr>
          <a:xfrm>
            <a:off x="2112010" y="3190875"/>
            <a:ext cx="7968025" cy="476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6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3808767"/>
            <a:ext cx="3903778" cy="2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4428729"/>
            <a:ext cx="3741914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5020078"/>
            <a:ext cx="8559748" cy="32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2731645"/>
            <a:ext cx="2732644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3351880"/>
            <a:ext cx="1675768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3981656"/>
            <a:ext cx="1399647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4563721"/>
            <a:ext cx="2884987" cy="32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1340000" cy="6583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1772920"/>
            <a:ext cx="8442325" cy="21380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808450"/>
            <a:ext cx="11340000" cy="30307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5557" y="4561376"/>
            <a:ext cx="2761209" cy="25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9436" y="5180872"/>
            <a:ext cx="2189924" cy="26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9436" y="5800369"/>
            <a:ext cx="1647204" cy="26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1829" y="6410335"/>
            <a:ext cx="3208715" cy="30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5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2665490"/>
            <a:ext cx="2865944" cy="28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6221" y="2675037"/>
            <a:ext cx="2047103" cy="28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3305092"/>
            <a:ext cx="2894508" cy="26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3916055"/>
            <a:ext cx="2370831" cy="2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4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1958080"/>
            <a:ext cx="866448" cy="25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4055" y="1958080"/>
            <a:ext cx="742671" cy="25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76423" y="1958080"/>
            <a:ext cx="371335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1763" y="2587292"/>
            <a:ext cx="742670" cy="25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87909" y="4103121"/>
            <a:ext cx="371335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86445" y="4103370"/>
            <a:ext cx="303530" cy="2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87909" y="4846735"/>
            <a:ext cx="361813" cy="25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29420" y="4846735"/>
            <a:ext cx="361813" cy="25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59042" y="5514081"/>
            <a:ext cx="704584" cy="25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14861" y="5514081"/>
            <a:ext cx="733148" cy="25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0251" y="1300243"/>
            <a:ext cx="676020" cy="3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7581" y="1300243"/>
            <a:ext cx="704584" cy="31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19395" y="2596389"/>
            <a:ext cx="161863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4861" y="3215870"/>
            <a:ext cx="723627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91989" y="4473893"/>
            <a:ext cx="895012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96510"/>
            <a:ext cx="11340000" cy="186486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92997" y="5609399"/>
            <a:ext cx="723627" cy="25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20251" y="5609399"/>
            <a:ext cx="571284" cy="25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15062" y="5609399"/>
            <a:ext cx="723627" cy="25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83476" y="6240584"/>
            <a:ext cx="904534" cy="25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11536" y="6240584"/>
            <a:ext cx="904534" cy="25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9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4785" y="2063534"/>
            <a:ext cx="257078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788" y="4334093"/>
            <a:ext cx="238035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15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1444076"/>
            <a:ext cx="266599" cy="24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4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473" y="2675041"/>
            <a:ext cx="733148" cy="2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9924" y="2675041"/>
            <a:ext cx="733148" cy="2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4937" y="2675041"/>
            <a:ext cx="571284" cy="2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6473" y="3362376"/>
            <a:ext cx="723627" cy="2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8060" y="3362376"/>
            <a:ext cx="733148" cy="2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33551" y="3362376"/>
            <a:ext cx="571284" cy="2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73702" y="4040165"/>
            <a:ext cx="733148" cy="2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68060" y="4040165"/>
            <a:ext cx="733148" cy="2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00302" y="4040165"/>
            <a:ext cx="561762" cy="2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2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0251" y="2121794"/>
            <a:ext cx="933098" cy="25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6045" y="2121794"/>
            <a:ext cx="761711" cy="25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1309" y="2121794"/>
            <a:ext cx="904534" cy="25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780665"/>
            <a:ext cx="1751965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322445" y="2636520"/>
            <a:ext cx="1869440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780530" y="2708910"/>
            <a:ext cx="2085975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866505" y="2708910"/>
            <a:ext cx="2268220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4292955"/>
            <a:ext cx="11340000" cy="221869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2489086" y="4426267"/>
            <a:ext cx="875969" cy="25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392864" y="4426267"/>
            <a:ext cx="704584" cy="25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0220471" y="4426267"/>
            <a:ext cx="704584" cy="25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22935" y="5060950"/>
            <a:ext cx="2115820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367530" y="5060950"/>
            <a:ext cx="2115820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237095" y="5013325"/>
            <a:ext cx="1739900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956040" y="5060950"/>
            <a:ext cx="2456815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31" grpId="0" bldLvl="0" animBg="1"/>
      <p:bldP spid="32" grpId="0" bldLvl="0" animBg="1"/>
      <p:bldP spid="33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22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675542"/>
            <a:ext cx="3294408" cy="26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0957" y="2685092"/>
            <a:ext cx="1932846" cy="25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715" y="2685092"/>
            <a:ext cx="3208715" cy="25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63115"/>
            <a:ext cx="1694811" cy="25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0957" y="3363115"/>
            <a:ext cx="961662" cy="25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48715" y="3363115"/>
            <a:ext cx="1609118" cy="25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041138"/>
            <a:ext cx="1209219" cy="25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48715" y="4041138"/>
            <a:ext cx="1114005" cy="25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2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014427"/>
            <a:ext cx="2904030" cy="25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1108" y="2014427"/>
            <a:ext cx="2894508" cy="25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3602" y="2014427"/>
            <a:ext cx="4237026" cy="26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700100"/>
            <a:ext cx="1466297" cy="25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1108" y="2700100"/>
            <a:ext cx="1447254" cy="25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3602" y="2700100"/>
            <a:ext cx="1009268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76249"/>
            <a:ext cx="980705" cy="25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21108" y="3376249"/>
            <a:ext cx="961662" cy="25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53602" y="3376249"/>
            <a:ext cx="485591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