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3086100"/>
            <a:ext cx="102774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01250" cy="5125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5300980"/>
            <a:ext cx="1481455" cy="14814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45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34615"/>
            <a:ext cx="418592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210" y="3640455"/>
            <a:ext cx="6454775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11240237" cy="41136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5157470"/>
            <a:ext cx="2364740" cy="15786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6" r="61266" b="79955"/>
          <a:stretch>
            <a:fillRect/>
          </a:stretch>
        </p:blipFill>
        <p:spPr>
          <a:xfrm>
            <a:off x="1487170" y="5229225"/>
            <a:ext cx="4354333" cy="924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320" y="1496060"/>
            <a:ext cx="446532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55281"/>
            <a:ext cx="2313702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884913"/>
            <a:ext cx="2637430" cy="4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899150"/>
            <a:ext cx="649795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294880" cy="1112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060575"/>
            <a:ext cx="9629775" cy="4815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37840" y="5494655"/>
            <a:ext cx="4337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776" y="6237714"/>
            <a:ext cx="36181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380" y="5494655"/>
            <a:ext cx="4337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316" y="6237714"/>
            <a:ext cx="36181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105" y="4524146"/>
            <a:ext cx="304685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4524146"/>
            <a:ext cx="304685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5268110"/>
            <a:ext cx="361813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5268110"/>
            <a:ext cx="352292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716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3476" y="2553832"/>
            <a:ext cx="539175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2583" y="2535232"/>
            <a:ext cx="297476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2162" y="4348640"/>
            <a:ext cx="520583" cy="40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2677" y="4367239"/>
            <a:ext cx="557768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0210" y="4917440"/>
            <a:ext cx="100393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0325" y="5930900"/>
            <a:ext cx="470408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2350595"/>
            <a:ext cx="2037581" cy="50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8211" y="5933832"/>
            <a:ext cx="4417934" cy="4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5933832"/>
            <a:ext cx="4417934" cy="4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2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16"/>
          <a:stretch>
            <a:fillRect/>
          </a:stretch>
        </p:blipFill>
        <p:spPr>
          <a:xfrm>
            <a:off x="3863975" y="2205355"/>
            <a:ext cx="4321175" cy="4489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49830"/>
            <a:ext cx="65087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90" y="3626062"/>
            <a:ext cx="2808816" cy="4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90" y="4684114"/>
            <a:ext cx="2513652" cy="4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