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51"/>
          <a:stretch>
            <a:fillRect/>
          </a:stretch>
        </p:blipFill>
        <p:spPr>
          <a:xfrm>
            <a:off x="1703070" y="3138805"/>
            <a:ext cx="8759870" cy="57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0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6901" y="2358271"/>
            <a:ext cx="218992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24231" y="2367803"/>
            <a:ext cx="218992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8664" y="3044553"/>
            <a:ext cx="209471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63677" y="3044553"/>
            <a:ext cx="142821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604" y="3044553"/>
            <a:ext cx="199949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7052" y="3044553"/>
            <a:ext cx="209471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53501" y="3044553"/>
            <a:ext cx="218992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38992" y="3044553"/>
            <a:ext cx="199949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05440" y="3044553"/>
            <a:ext cx="209471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71889" y="3044553"/>
            <a:ext cx="199949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21057" y="3625987"/>
            <a:ext cx="323727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44634" y="3625987"/>
            <a:ext cx="199949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20604" y="3625987"/>
            <a:ext cx="199949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87052" y="3625987"/>
            <a:ext cx="199949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63022" y="3625987"/>
            <a:ext cx="199949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38992" y="3625987"/>
            <a:ext cx="199949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005440" y="3625987"/>
            <a:ext cx="209471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81410" y="3625987"/>
            <a:ext cx="199949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92493" y="4207420"/>
            <a:ext cx="352292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568463" y="4207420"/>
            <a:ext cx="352292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444433" y="4207420"/>
            <a:ext cx="352292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310881" y="4207420"/>
            <a:ext cx="361813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186851" y="4207420"/>
            <a:ext cx="352292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062821" y="4207420"/>
            <a:ext cx="342770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938790" y="4207420"/>
            <a:ext cx="342770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805239" y="4207420"/>
            <a:ext cx="361813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1938242"/>
            <a:ext cx="399899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672" y="1938242"/>
            <a:ext cx="399899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4861" y="2481066"/>
            <a:ext cx="218992" cy="23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1712" y="2481066"/>
            <a:ext cx="390377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0680" y="2481066"/>
            <a:ext cx="371335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48161" y="3557190"/>
            <a:ext cx="218992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01007" y="4642838"/>
            <a:ext cx="380856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6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425" y="2876550"/>
            <a:ext cx="445389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3853" y="3523460"/>
            <a:ext cx="2142317" cy="25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3853" y="4057774"/>
            <a:ext cx="1304433" cy="2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4573006"/>
            <a:ext cx="2694559" cy="333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841" y="5116861"/>
            <a:ext cx="4056120" cy="3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23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3890" y="2936240"/>
            <a:ext cx="441007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0176" y="3541884"/>
            <a:ext cx="2180403" cy="26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0176" y="4076047"/>
            <a:ext cx="1133047" cy="28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685" y="4610209"/>
            <a:ext cx="2865944" cy="2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249" y="5134833"/>
            <a:ext cx="6950629" cy="32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