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9025" y="3076575"/>
            <a:ext cx="49339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06706"/>
            <a:ext cx="2865944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03320"/>
            <a:ext cx="29698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61865"/>
            <a:ext cx="53968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9671050" cy="5584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47865" y="2564765"/>
            <a:ext cx="3316605" cy="30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755" y="3263265"/>
            <a:ext cx="54006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755" y="4213225"/>
            <a:ext cx="335280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5185410"/>
            <a:ext cx="25507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035" y="5914390"/>
            <a:ext cx="611505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0" b="29158"/>
          <a:stretch>
            <a:fillRect/>
          </a:stretch>
        </p:blipFill>
        <p:spPr>
          <a:xfrm>
            <a:off x="551180" y="1268730"/>
            <a:ext cx="3363595" cy="749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"/>
          <a:stretch>
            <a:fillRect/>
          </a:stretch>
        </p:blipFill>
        <p:spPr>
          <a:xfrm>
            <a:off x="479425" y="2061210"/>
            <a:ext cx="9052560" cy="47872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055" y="4149090"/>
            <a:ext cx="92075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1929488"/>
            <a:ext cx="457028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2863153"/>
            <a:ext cx="495113" cy="4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768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275" y="4140200"/>
            <a:ext cx="46139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3075" y="4139888"/>
            <a:ext cx="3728015" cy="42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275" y="5114925"/>
            <a:ext cx="236220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3075" y="5226555"/>
            <a:ext cx="3194148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60" y="6267944"/>
            <a:ext cx="1321092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2925" y="6203315"/>
            <a:ext cx="20383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38755"/>
            <a:ext cx="56013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879850"/>
            <a:ext cx="29514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10819"/>
            <a:ext cx="1418690" cy="4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81605"/>
            <a:ext cx="81400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928183"/>
            <a:ext cx="1970931" cy="4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156491"/>
            <a:ext cx="1133047" cy="38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9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97760"/>
            <a:ext cx="58420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84144"/>
            <a:ext cx="2875465" cy="4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90440"/>
            <a:ext cx="296545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63465" y="4722495"/>
            <a:ext cx="39687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848985"/>
            <a:ext cx="546671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3" grpId="0" bldLvl="0" animBg="1"/>
      <p:bldP spid="15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