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 b="2981"/>
          <a:stretch>
            <a:fillRect/>
          </a:stretch>
        </p:blipFill>
        <p:spPr>
          <a:xfrm>
            <a:off x="2112010" y="3140710"/>
            <a:ext cx="7968025" cy="5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9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2712710"/>
            <a:ext cx="1951889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206" y="3333005"/>
            <a:ext cx="3446750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972387"/>
            <a:ext cx="3180151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621312"/>
            <a:ext cx="7226751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1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93845" y="2529205"/>
            <a:ext cx="54927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3635" y="2556510"/>
            <a:ext cx="54292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5692" y="3643751"/>
            <a:ext cx="561763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5667" y="3643751"/>
            <a:ext cx="733148" cy="2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1511" y="4948892"/>
            <a:ext cx="1047355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86498" y="4920313"/>
            <a:ext cx="1704333" cy="32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235" y="3042285"/>
            <a:ext cx="304800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070" y="3037317"/>
            <a:ext cx="352292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07" y="3037317"/>
            <a:ext cx="361812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1795" y="3625850"/>
            <a:ext cx="89471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0151" y="4363901"/>
            <a:ext cx="914055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90015" y="2204720"/>
            <a:ext cx="38544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82795" y="2204720"/>
            <a:ext cx="38544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373745" y="2204720"/>
            <a:ext cx="41211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animBg="1"/>
      <p:bldP spid="2" grpId="0" animBg="1"/>
      <p:bldP spid="2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063131"/>
            <a:ext cx="266599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3998853"/>
            <a:ext cx="238035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1452830"/>
            <a:ext cx="266599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5188" y="4027169"/>
            <a:ext cx="257078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6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2600413"/>
            <a:ext cx="733148" cy="2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2600413"/>
            <a:ext cx="904534" cy="2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4559" y="2600413"/>
            <a:ext cx="742670" cy="2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6473" y="3250387"/>
            <a:ext cx="733148" cy="2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438" y="3250387"/>
            <a:ext cx="1066397" cy="2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85944" y="3250387"/>
            <a:ext cx="733148" cy="25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083297"/>
            <a:ext cx="733148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2083297"/>
            <a:ext cx="561763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2722995"/>
            <a:ext cx="904534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3576" y="2722995"/>
            <a:ext cx="723627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516" y="3372242"/>
            <a:ext cx="895012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211" y="3372242"/>
            <a:ext cx="561763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5994" y="4011941"/>
            <a:ext cx="1075919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0075" y="4011941"/>
            <a:ext cx="523677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253075"/>
            <a:ext cx="228513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2253075"/>
            <a:ext cx="218992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32" y="2253075"/>
            <a:ext cx="218992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5995" y="3684905"/>
            <a:ext cx="217678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5995" y="4334510"/>
            <a:ext cx="21767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5520" y="4982845"/>
            <a:ext cx="21539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339529"/>
            <a:ext cx="3218236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006588"/>
            <a:ext cx="1580554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3978000"/>
            <a:ext cx="3208715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4626000"/>
            <a:ext cx="3046851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