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060575"/>
            <a:ext cx="10670540" cy="18599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220845"/>
            <a:ext cx="4551045" cy="675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563110"/>
            <a:ext cx="430911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3657"/>
          <a:stretch>
            <a:fillRect/>
          </a:stretch>
        </p:blipFill>
        <p:spPr>
          <a:xfrm>
            <a:off x="1343660" y="1412875"/>
            <a:ext cx="2952115" cy="28047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64916"/>
          <a:stretch>
            <a:fillRect/>
          </a:stretch>
        </p:blipFill>
        <p:spPr>
          <a:xfrm>
            <a:off x="6456045" y="1412875"/>
            <a:ext cx="2849880" cy="2804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7783830" cy="1926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5"/>
          <a:stretch>
            <a:fillRect/>
          </a:stretch>
        </p:blipFill>
        <p:spPr>
          <a:xfrm>
            <a:off x="4007485" y="2924810"/>
            <a:ext cx="3809365" cy="38969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3068955"/>
            <a:ext cx="3698240" cy="3698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50" b="29887"/>
          <a:stretch>
            <a:fillRect/>
          </a:stretch>
        </p:blipFill>
        <p:spPr>
          <a:xfrm>
            <a:off x="360045" y="1224280"/>
            <a:ext cx="3194050" cy="699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916430"/>
            <a:ext cx="9944100" cy="9448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4" r="23380" b="5978"/>
          <a:stretch>
            <a:fillRect/>
          </a:stretch>
        </p:blipFill>
        <p:spPr>
          <a:xfrm>
            <a:off x="2495550" y="2708910"/>
            <a:ext cx="7041515" cy="4027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2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1510265"/>
            <a:ext cx="361813" cy="44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098" y="2846173"/>
            <a:ext cx="352292" cy="44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7984" y="4058031"/>
            <a:ext cx="685541" cy="55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1471933"/>
            <a:ext cx="666498" cy="55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702" y="2921391"/>
            <a:ext cx="352292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979" y="4132452"/>
            <a:ext cx="628413" cy="56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702" y="5581910"/>
            <a:ext cx="361813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027" y="2588931"/>
            <a:ext cx="1085440" cy="46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607" y="3257079"/>
            <a:ext cx="1075919" cy="51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39"/>
          <a:stretch>
            <a:fillRect/>
          </a:stretch>
        </p:blipFill>
        <p:spPr>
          <a:xfrm>
            <a:off x="360045" y="1224280"/>
            <a:ext cx="10333355" cy="2204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458845"/>
            <a:ext cx="9853295" cy="3399155"/>
          </a:xfrm>
          <a:prstGeom prst="rect">
            <a:avLst/>
          </a:prstGeom>
        </p:spPr>
      </p:pic>
      <p:sp useBgFill="1">
        <p:nvSpPr>
          <p:cNvPr id="94" name="矩形 93"/>
          <p:cNvSpPr/>
          <p:nvPr/>
        </p:nvSpPr>
        <p:spPr bwMode="white">
          <a:xfrm>
            <a:off x="1946910" y="6317615"/>
            <a:ext cx="5619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5" name="矩形 94"/>
          <p:cNvSpPr/>
          <p:nvPr/>
        </p:nvSpPr>
        <p:spPr bwMode="white">
          <a:xfrm>
            <a:off x="5223510" y="6232525"/>
            <a:ext cx="57975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6" name="矩形 95"/>
          <p:cNvSpPr/>
          <p:nvPr/>
        </p:nvSpPr>
        <p:spPr bwMode="white">
          <a:xfrm>
            <a:off x="8105140" y="6301740"/>
            <a:ext cx="50355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69803"/>
          <a:stretch>
            <a:fillRect/>
          </a:stretch>
        </p:blipFill>
        <p:spPr>
          <a:xfrm>
            <a:off x="1415415" y="3500755"/>
            <a:ext cx="2553027" cy="2257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35025" r="31679"/>
          <a:stretch>
            <a:fillRect/>
          </a:stretch>
        </p:blipFill>
        <p:spPr>
          <a:xfrm>
            <a:off x="4367530" y="3500755"/>
            <a:ext cx="2698115" cy="2164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68506"/>
          <a:stretch>
            <a:fillRect/>
          </a:stretch>
        </p:blipFill>
        <p:spPr>
          <a:xfrm>
            <a:off x="7103745" y="3356610"/>
            <a:ext cx="27559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ldLvl="0" animBg="1"/>
      <p:bldP spid="95" grpId="0" bldLvl="0" animBg="1"/>
      <p:bldP spid="9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5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564" y="2748033"/>
            <a:ext cx="437984" cy="4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05" y="1986987"/>
            <a:ext cx="495113" cy="42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8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