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  <p:sldId id="348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3028950"/>
            <a:ext cx="63912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6"/>
          <a:stretch>
            <a:fillRect/>
          </a:stretch>
        </p:blipFill>
        <p:spPr>
          <a:xfrm>
            <a:off x="360045" y="1341400"/>
            <a:ext cx="11339830" cy="54086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9410" y="2439670"/>
            <a:ext cx="40182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88715"/>
            <a:ext cx="62763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15510"/>
            <a:ext cx="10506710" cy="208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47487" r="51741" b="11538"/>
          <a:stretch>
            <a:fillRect/>
          </a:stretch>
        </p:blipFill>
        <p:spPr>
          <a:xfrm>
            <a:off x="407035" y="1196340"/>
            <a:ext cx="4385310" cy="110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204720"/>
            <a:ext cx="10362565" cy="462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87160"/>
            <a:ext cx="4408413" cy="4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949700"/>
            <a:ext cx="69195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4"/>
          <a:stretch>
            <a:fillRect/>
          </a:stretch>
        </p:blipFill>
        <p:spPr>
          <a:xfrm>
            <a:off x="360045" y="1485265"/>
            <a:ext cx="11458575" cy="393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 t="53494"/>
          <a:stretch>
            <a:fillRect/>
          </a:stretch>
        </p:blipFill>
        <p:spPr>
          <a:xfrm>
            <a:off x="479425" y="1557020"/>
            <a:ext cx="10403205" cy="348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4076700"/>
            <a:ext cx="933196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1468755"/>
            <a:ext cx="18567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2778125"/>
            <a:ext cx="232283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662209"/>
            <a:ext cx="676020" cy="4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1965" y="4919980"/>
            <a:ext cx="17500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2939385"/>
            <a:ext cx="533197" cy="4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2939385"/>
            <a:ext cx="999748" cy="4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360" y="4197335"/>
            <a:ext cx="523677" cy="4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4197335"/>
            <a:ext cx="1018790" cy="4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023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2215" y="2851115"/>
            <a:ext cx="916922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902" y="4002212"/>
            <a:ext cx="320057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6858" y="4002212"/>
            <a:ext cx="622814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0840" y="5062855"/>
            <a:ext cx="102298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1940" y="6228715"/>
            <a:ext cx="13036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072130" y="3077845"/>
            <a:ext cx="647700" cy="711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359140" y="3086735"/>
            <a:ext cx="691515" cy="702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43885" y="4509135"/>
            <a:ext cx="617220" cy="702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88705" y="4509135"/>
            <a:ext cx="617220" cy="702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725" y="4453255"/>
            <a:ext cx="21913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320" y="4443730"/>
            <a:ext cx="206057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775" y="5710555"/>
            <a:ext cx="22574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43695" y="5710555"/>
            <a:ext cx="21634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2024-11-25T03:35:50Z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