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6" r:id="rId5"/>
    <p:sldId id="335" r:id="rId6"/>
    <p:sldId id="333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145" y="3048000"/>
            <a:ext cx="47910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4" b="2310"/>
          <a:stretch>
            <a:fillRect/>
          </a:stretch>
        </p:blipFill>
        <p:spPr>
          <a:xfrm>
            <a:off x="360045" y="1341120"/>
            <a:ext cx="9763760" cy="5400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0683" y="1525775"/>
            <a:ext cx="1139516" cy="3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7407" y="2674754"/>
            <a:ext cx="868983" cy="3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1033" y="3831940"/>
            <a:ext cx="868983" cy="3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6220" y="4751705"/>
            <a:ext cx="137287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9484" y="6064242"/>
            <a:ext cx="1073932" cy="51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119995" cy="5633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955" y="3672840"/>
            <a:ext cx="967105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080" y="4802505"/>
            <a:ext cx="952119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70" y="6029960"/>
            <a:ext cx="640016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74380" cy="1377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204440"/>
            <a:ext cx="11340000" cy="4072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9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23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7"/>
          <a:stretch>
            <a:fillRect/>
          </a:stretch>
        </p:blipFill>
        <p:spPr>
          <a:xfrm>
            <a:off x="1631315" y="2132965"/>
            <a:ext cx="8549640" cy="46081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2493010"/>
            <a:ext cx="6732651" cy="4194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44075" cy="5516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6295" y="1345565"/>
            <a:ext cx="78613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4225" y="2514600"/>
            <a:ext cx="11804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8375" y="3763645"/>
            <a:ext cx="72390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1540" y="4869180"/>
            <a:ext cx="90170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11385" cy="5652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1224280"/>
            <a:ext cx="98361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010" y="3525520"/>
            <a:ext cx="103505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3975" y="4695190"/>
            <a:ext cx="638302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2520" y="6080760"/>
            <a:ext cx="665162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81690" cy="5586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110" y="2087600"/>
            <a:ext cx="11340000" cy="4411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9427" y="4117113"/>
            <a:ext cx="885491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9427" y="5250972"/>
            <a:ext cx="885491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68450"/>
            <a:ext cx="11340000" cy="1018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412875"/>
            <a:ext cx="7519670" cy="5363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420620"/>
            <a:ext cx="6617970" cy="407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