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3038475"/>
            <a:ext cx="82105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40290" cy="557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6219825"/>
            <a:ext cx="74815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"/>
          <a:stretch>
            <a:fillRect/>
          </a:stretch>
        </p:blipFill>
        <p:spPr>
          <a:xfrm>
            <a:off x="360045" y="1224280"/>
            <a:ext cx="10923905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8815" y="3942197"/>
            <a:ext cx="9603370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6020" y="5016500"/>
            <a:ext cx="10061575" cy="180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32165" cy="1341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204720"/>
            <a:ext cx="10675620" cy="479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748206"/>
            <a:ext cx="4817833" cy="4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3740150"/>
            <a:ext cx="536638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580" y="5043805"/>
            <a:ext cx="93078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6" b="23564"/>
          <a:stretch>
            <a:fillRect/>
          </a:stretch>
        </p:blipFill>
        <p:spPr>
          <a:xfrm>
            <a:off x="360045" y="1224280"/>
            <a:ext cx="4019550" cy="949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61210"/>
            <a:ext cx="9566275" cy="4819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2355" y="3644900"/>
            <a:ext cx="419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4200" y="3717290"/>
            <a:ext cx="6635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225" y="3717290"/>
            <a:ext cx="825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4850130"/>
            <a:ext cx="3759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0720" y="4941570"/>
            <a:ext cx="7829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6225" y="4941570"/>
            <a:ext cx="10414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0010" y="6093460"/>
            <a:ext cx="419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91200" y="6109970"/>
            <a:ext cx="10712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3880" y="6165850"/>
            <a:ext cx="825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454092"/>
            <a:ext cx="533198" cy="4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3836755"/>
            <a:ext cx="590327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3120045"/>
            <a:ext cx="685541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4415835"/>
            <a:ext cx="1009269" cy="4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9471" y="5692570"/>
            <a:ext cx="685541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1825137"/>
            <a:ext cx="352292" cy="4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1825137"/>
            <a:ext cx="1009269" cy="4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3103746"/>
            <a:ext cx="342770" cy="4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3103746"/>
            <a:ext cx="352292" cy="4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070" y="3103746"/>
            <a:ext cx="352291" cy="4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5701808"/>
            <a:ext cx="1313954" cy="4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5484695"/>
            <a:ext cx="676020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2914048"/>
            <a:ext cx="1209219" cy="46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39070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5035" y="2864485"/>
            <a:ext cx="6191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2200" y="4482465"/>
            <a:ext cx="4749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9950" y="5935980"/>
            <a:ext cx="5619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390" y="5920740"/>
            <a:ext cx="38080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