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745" y="3140710"/>
            <a:ext cx="10939145" cy="6013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8861425" cy="1445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830"/>
            <a:ext cx="11340000" cy="4270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04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687320"/>
            <a:ext cx="904113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204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2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5081270"/>
            <a:ext cx="657034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8560" y="6176010"/>
            <a:ext cx="548449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4585"/>
            <a:ext cx="9962515" cy="5614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3221990"/>
            <a:ext cx="909637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4149090"/>
            <a:ext cx="922083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83615" y="5076190"/>
            <a:ext cx="922083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83615" y="6021070"/>
            <a:ext cx="922083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06" b="25483"/>
          <a:stretch>
            <a:fillRect/>
          </a:stretch>
        </p:blipFill>
        <p:spPr>
          <a:xfrm>
            <a:off x="335915" y="1196975"/>
            <a:ext cx="4820920" cy="1162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34"/>
          <a:stretch>
            <a:fillRect/>
          </a:stretch>
        </p:blipFill>
        <p:spPr>
          <a:xfrm>
            <a:off x="407670" y="2492375"/>
            <a:ext cx="11458575" cy="4033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68165" y="5516880"/>
            <a:ext cx="1664970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7" t="60886"/>
          <a:stretch>
            <a:fillRect/>
          </a:stretch>
        </p:blipFill>
        <p:spPr>
          <a:xfrm>
            <a:off x="407670" y="1268730"/>
            <a:ext cx="10745710" cy="2617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9920" y="1628775"/>
            <a:ext cx="116395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4470" y="1484630"/>
            <a:ext cx="876300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52490" y="2924810"/>
            <a:ext cx="120396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9"/>
          <a:stretch>
            <a:fillRect/>
          </a:stretch>
        </p:blipFill>
        <p:spPr>
          <a:xfrm>
            <a:off x="360045" y="1224280"/>
            <a:ext cx="10647680" cy="55177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67760" y="2744470"/>
            <a:ext cx="894080" cy="128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55483" y="4819939"/>
            <a:ext cx="572150" cy="46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4146" y="4855719"/>
            <a:ext cx="464872" cy="41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9641" y="6108036"/>
            <a:ext cx="1564474" cy="4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07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20875" y="1748790"/>
            <a:ext cx="143827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2468" y="3579023"/>
            <a:ext cx="1666246" cy="47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6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5541" y="3414546"/>
            <a:ext cx="1228260" cy="47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6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7153" y="5557704"/>
            <a:ext cx="1428211" cy="39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4307" y="5557704"/>
            <a:ext cx="1133047" cy="38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5818" y="5557704"/>
            <a:ext cx="1418690" cy="38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1047750" y="6720840"/>
            <a:ext cx="9872980" cy="2095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4106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5365" y="2124607"/>
            <a:ext cx="1161612" cy="40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2518" y="2124607"/>
            <a:ext cx="1152090" cy="40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151" y="2124607"/>
            <a:ext cx="875969" cy="38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78186" y="4115759"/>
            <a:ext cx="875969" cy="3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0151" y="4115759"/>
            <a:ext cx="885491" cy="38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81662" y="4115759"/>
            <a:ext cx="1161612" cy="38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196695"/>
            <a:ext cx="102041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7607" y="3813273"/>
            <a:ext cx="454087" cy="40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5598" y="3830431"/>
            <a:ext cx="591170" cy="40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80360" y="5005705"/>
            <a:ext cx="4972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4165" y="5048642"/>
            <a:ext cx="882471" cy="39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7607" y="6241116"/>
            <a:ext cx="454087" cy="40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25598" y="6258273"/>
            <a:ext cx="1190908" cy="40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2024-11-23T03:20:49Z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