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4" r:id="rId4"/>
    <p:sldId id="333" r:id="rId5"/>
    <p:sldId id="332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84" b="26053"/>
          <a:stretch>
            <a:fillRect/>
          </a:stretch>
        </p:blipFill>
        <p:spPr>
          <a:xfrm>
            <a:off x="3192145" y="3140710"/>
            <a:ext cx="5807755" cy="54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3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027" y="2938157"/>
            <a:ext cx="3570528" cy="304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4534" y="2938157"/>
            <a:ext cx="3903778" cy="304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295" y="3442970"/>
            <a:ext cx="10778490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4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884" y="2436148"/>
            <a:ext cx="2846901" cy="26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2961095"/>
            <a:ext cx="2808816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445" y="3442335"/>
            <a:ext cx="1466215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198" y="3982354"/>
            <a:ext cx="1304433" cy="28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5591" y="4488211"/>
            <a:ext cx="6246045" cy="32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585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276475"/>
            <a:ext cx="10002520" cy="32232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5378805"/>
            <a:ext cx="11340000" cy="14791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4039" y="5416976"/>
            <a:ext cx="2904030" cy="32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039" y="5970457"/>
            <a:ext cx="2904030" cy="2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2276" y="5970457"/>
            <a:ext cx="2085188" cy="2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4039" y="6457138"/>
            <a:ext cx="4427455" cy="32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63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5185" y="2416175"/>
            <a:ext cx="437070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1561" y="2941074"/>
            <a:ext cx="2132795" cy="25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1561" y="3437118"/>
            <a:ext cx="1133047" cy="30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113" y="3952240"/>
            <a:ext cx="2837380" cy="31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549" y="4467362"/>
            <a:ext cx="6922065" cy="31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9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884" y="3482470"/>
            <a:ext cx="2047103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4025647"/>
            <a:ext cx="1171133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198" y="4559294"/>
            <a:ext cx="1475818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591" y="5073882"/>
            <a:ext cx="6760201" cy="32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5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4054453"/>
            <a:ext cx="4256070" cy="32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2569" y="4626262"/>
            <a:ext cx="2418438" cy="25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6448" y="5169481"/>
            <a:ext cx="1847153" cy="25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6448" y="5703169"/>
            <a:ext cx="1647204" cy="2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8841" y="6217797"/>
            <a:ext cx="4903526" cy="32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3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1948374"/>
            <a:ext cx="4075163" cy="31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206" y="2510716"/>
            <a:ext cx="3389622" cy="266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420" y="3022600"/>
            <a:ext cx="388493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58891" y="3025403"/>
            <a:ext cx="2009017" cy="31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50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6135" y="2492375"/>
            <a:ext cx="257111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3054763"/>
            <a:ext cx="3189672" cy="2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113" y="3569665"/>
            <a:ext cx="2208967" cy="32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549" y="4141779"/>
            <a:ext cx="3903778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5113" y="4647146"/>
            <a:ext cx="8188413" cy="32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6070" y="5219260"/>
            <a:ext cx="4570277" cy="2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6070" y="5772303"/>
            <a:ext cx="2418438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5113" y="6277670"/>
            <a:ext cx="10635415" cy="32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2024-11-22T13:56:46Z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