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3"/>
    <p:sldId id="350" r:id="rId4"/>
    <p:sldId id="349" r:id="rId5"/>
    <p:sldId id="348" r:id="rId6"/>
    <p:sldId id="347" r:id="rId7"/>
    <p:sldId id="345" r:id="rId8"/>
    <p:sldId id="344" r:id="rId9"/>
    <p:sldId id="343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3359785" y="2853055"/>
            <a:ext cx="5520100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1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9974" y="2590591"/>
            <a:ext cx="390377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1712" y="2590591"/>
            <a:ext cx="542720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6750" y="2590591"/>
            <a:ext cx="390377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81309" y="2590591"/>
            <a:ext cx="561762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1360" y="3173542"/>
            <a:ext cx="552241" cy="22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54055" y="3173542"/>
            <a:ext cx="218992" cy="22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05793" y="3173542"/>
            <a:ext cx="533198" cy="22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24080" y="3173542"/>
            <a:ext cx="390377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7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7581" y="1996922"/>
            <a:ext cx="1028312" cy="23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9622" y="1996922"/>
            <a:ext cx="1028311" cy="23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2493010"/>
            <a:ext cx="1964690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2639695" y="2513330"/>
            <a:ext cx="2273935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5880100" y="2513330"/>
            <a:ext cx="1964690" cy="174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7823835" y="2420620"/>
            <a:ext cx="2059940" cy="189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52" grpId="0" bldLvl="0" animBg="1"/>
      <p:bldP spid="53" grpId="0" bldLvl="0" animBg="1"/>
      <p:bldP spid="5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6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770" y="2548588"/>
            <a:ext cx="2466045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4256" y="2558117"/>
            <a:ext cx="1761460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1586" y="2558117"/>
            <a:ext cx="2028060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770" y="3110823"/>
            <a:ext cx="1485340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54256" y="3101294"/>
            <a:ext cx="1475818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1586" y="3101294"/>
            <a:ext cx="1475818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2770" y="3644470"/>
            <a:ext cx="752191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54256" y="3644470"/>
            <a:ext cx="1037833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91586" y="3644470"/>
            <a:ext cx="752191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2770" y="4730823"/>
            <a:ext cx="2323224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54256" y="4740352"/>
            <a:ext cx="2028060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91586" y="4730823"/>
            <a:ext cx="3342015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2770" y="5264470"/>
            <a:ext cx="1475818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254256" y="5283529"/>
            <a:ext cx="1180654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91586" y="5264470"/>
            <a:ext cx="1475818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02770" y="5826705"/>
            <a:ext cx="895012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254256" y="5826705"/>
            <a:ext cx="742670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91586" y="5826705"/>
            <a:ext cx="752191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4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32" y="2834094"/>
            <a:ext cx="714105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443" y="3510524"/>
            <a:ext cx="552241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4382" y="4186954"/>
            <a:ext cx="533198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2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53185" y="3220085"/>
            <a:ext cx="531939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3777882"/>
            <a:ext cx="2618387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884" y="4368705"/>
            <a:ext cx="1628161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9650" y="4911725"/>
            <a:ext cx="566293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8085" y="5455285"/>
            <a:ext cx="1051179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00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335" y="2653030"/>
            <a:ext cx="1025525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3224971"/>
            <a:ext cx="2028060" cy="2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770" y="3796677"/>
            <a:ext cx="1475818" cy="2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770" y="4339798"/>
            <a:ext cx="10454509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95" y="4883150"/>
            <a:ext cx="1049845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3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2645613"/>
            <a:ext cx="6255566" cy="2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3208533"/>
            <a:ext cx="2028060" cy="2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813" y="3780995"/>
            <a:ext cx="1190176" cy="2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813" y="4401162"/>
            <a:ext cx="10435466" cy="2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470" y="5002530"/>
            <a:ext cx="1054925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777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39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909698"/>
            <a:ext cx="1951889" cy="23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500161"/>
            <a:ext cx="1371083" cy="20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1460" y="3061970"/>
            <a:ext cx="1056322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642992"/>
            <a:ext cx="1523425" cy="21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195445"/>
            <a:ext cx="1072832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bldLvl="0" animBg="1"/>
      <p:bldP spid="10" grpId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14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2795" y="4300855"/>
            <a:ext cx="1038415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4881834"/>
            <a:ext cx="2199445" cy="2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5785" y="5453380"/>
            <a:ext cx="1059116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95" y="6005830"/>
            <a:ext cx="1101598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4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0352" y="1939072"/>
            <a:ext cx="1380604" cy="30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01158" y="2549268"/>
            <a:ext cx="2732644" cy="32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28" y="3178532"/>
            <a:ext cx="1352040" cy="28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0705" y="4684952"/>
            <a:ext cx="390377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45037" y="4684952"/>
            <a:ext cx="380856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15163" y="4684952"/>
            <a:ext cx="390377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24534" y="4675418"/>
            <a:ext cx="285642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24332" y="4684952"/>
            <a:ext cx="390377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957329" y="4694487"/>
            <a:ext cx="190428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54206" y="5514437"/>
            <a:ext cx="285642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15865" y="5414010"/>
            <a:ext cx="50482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86495" y="5523865"/>
            <a:ext cx="31432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424382" y="5523971"/>
            <a:ext cx="371335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700251" y="5523971"/>
            <a:ext cx="218992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647440" y="4634865"/>
            <a:ext cx="314325" cy="3384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200005" y="4653280"/>
            <a:ext cx="314325" cy="3384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9984105" y="5457190"/>
            <a:ext cx="314325" cy="3263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bldLvl="0" animBg="1"/>
      <p:bldP spid="17" grpId="0" bldLvl="0" animBg="1"/>
      <p:bldP spid="19" grpId="0" animBg="1"/>
      <p:bldP spid="23" grpId="0" animBg="1"/>
      <p:bldP spid="2" grpId="0" bldLvl="0" animBg="1"/>
      <p:bldP spid="2" grpId="1" animBg="1"/>
      <p:bldP spid="24" grpId="0" bldLvl="0" animBg="1"/>
      <p:bldP spid="24" grpId="1" animBg="1"/>
      <p:bldP spid="25" grpId="0" bldLvl="0" animBg="1"/>
      <p:bldP spid="2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78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8045" y="3253105"/>
            <a:ext cx="1028890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3824372"/>
            <a:ext cx="1913803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770" y="4405408"/>
            <a:ext cx="1475818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770" y="4967393"/>
            <a:ext cx="10454509" cy="26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420" y="5529580"/>
            <a:ext cx="1046480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942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72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4265" y="2567305"/>
            <a:ext cx="476885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3110346"/>
            <a:ext cx="1332997" cy="21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3634331"/>
            <a:ext cx="9921309" cy="2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345" y="4139565"/>
            <a:ext cx="1010602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2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234" y="2569184"/>
            <a:ext cx="6950629" cy="2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3112982"/>
            <a:ext cx="1618639" cy="20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8180" y="3528695"/>
            <a:ext cx="740410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770" y="4133850"/>
            <a:ext cx="732726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3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642" y="3730026"/>
            <a:ext cx="4970176" cy="2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263629"/>
            <a:ext cx="3408664" cy="2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806760"/>
            <a:ext cx="1075919" cy="20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5340362"/>
            <a:ext cx="647455" cy="20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826322"/>
            <a:ext cx="4465541" cy="28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5163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71270" y="1341120"/>
            <a:ext cx="1054036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280" y="1772920"/>
            <a:ext cx="11309350" cy="130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14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77480" y="2205355"/>
            <a:ext cx="314325" cy="1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63900" y="3605530"/>
            <a:ext cx="314325" cy="1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10220" y="3585845"/>
            <a:ext cx="323850" cy="13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72846" y="4805629"/>
            <a:ext cx="2218488" cy="27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53501" y="5443845"/>
            <a:ext cx="561763" cy="23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06649" y="6053484"/>
            <a:ext cx="561763" cy="23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748280" y="2106295"/>
            <a:ext cx="293370" cy="321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639060" y="2806700"/>
            <a:ext cx="360045" cy="3378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455535" y="2806700"/>
            <a:ext cx="321310" cy="3378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2" grpId="0" animBg="1"/>
      <p:bldP spid="13" grpId="0" animBg="1"/>
      <p:bldP spid="14" grpId="0" animBg="1"/>
      <p:bldP spid="24" grpId="0" bldLvl="0" animBg="1"/>
      <p:bldP spid="24" grpId="1" animBg="1"/>
      <p:bldP spid="15" grpId="0" animBg="1"/>
      <p:bldP spid="15" grpId="1" animBg="1"/>
      <p:bldP spid="16" grpId="0" bldLvl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1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87556" y="2091763"/>
            <a:ext cx="733148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3123" y="2091763"/>
            <a:ext cx="209471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5214" y="3321889"/>
            <a:ext cx="542720" cy="22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4735" y="4552015"/>
            <a:ext cx="371335" cy="22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45037" y="5772605"/>
            <a:ext cx="209471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2367" y="5772605"/>
            <a:ext cx="552241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4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3652" y="1940906"/>
            <a:ext cx="257078" cy="24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517620"/>
            <a:ext cx="11340000" cy="29437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27438" y="4289285"/>
            <a:ext cx="257078" cy="25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4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670" y="1996434"/>
            <a:ext cx="238035" cy="24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5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9974" y="2052669"/>
            <a:ext cx="295163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3677" y="3814783"/>
            <a:ext cx="238035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3526" y="5576897"/>
            <a:ext cx="238035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0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705" y="2042957"/>
            <a:ext cx="295163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0430"/>
            <a:ext cx="11340000" cy="28277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29672" y="3274174"/>
            <a:ext cx="266599" cy="24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3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670" y="2580079"/>
            <a:ext cx="238035" cy="24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2024-11-22T11:35:02Z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