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39" r:id="rId13"/>
    <p:sldId id="338" r:id="rId14"/>
    <p:sldId id="337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/>
          <a:stretch>
            <a:fillRect/>
          </a:stretch>
        </p:blipFill>
        <p:spPr>
          <a:xfrm>
            <a:off x="3287395" y="2780665"/>
            <a:ext cx="5447710" cy="1261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2522579"/>
            <a:ext cx="2475566" cy="27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2551224"/>
            <a:ext cx="2170881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2532127"/>
            <a:ext cx="2904029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3105030"/>
            <a:ext cx="1323476" cy="2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1662" y="3105030"/>
            <a:ext cx="1618639" cy="2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67607" y="3085933"/>
            <a:ext cx="1323475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770" y="3658836"/>
            <a:ext cx="457027" cy="2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01662" y="3658836"/>
            <a:ext cx="590327" cy="2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67607" y="3658836"/>
            <a:ext cx="885491" cy="21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4252315"/>
            <a:ext cx="11340000" cy="207368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84804" y="4940357"/>
            <a:ext cx="3065894" cy="2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93217" y="4940357"/>
            <a:ext cx="2028060" cy="2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59162" y="4940357"/>
            <a:ext cx="2342267" cy="22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4804" y="5513725"/>
            <a:ext cx="1494861" cy="2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93217" y="5504169"/>
            <a:ext cx="1332997" cy="2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59162" y="5494613"/>
            <a:ext cx="1628161" cy="22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4804" y="6067982"/>
            <a:ext cx="914055" cy="2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993217" y="6067982"/>
            <a:ext cx="895012" cy="2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859162" y="6067982"/>
            <a:ext cx="895012" cy="2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5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80272" b="16339"/>
          <a:stretch>
            <a:fillRect/>
          </a:stretch>
        </p:blipFill>
        <p:spPr>
          <a:xfrm>
            <a:off x="4439920" y="2493010"/>
            <a:ext cx="1522095" cy="15119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80272" b="16339"/>
          <a:stretch>
            <a:fillRect/>
          </a:stretch>
        </p:blipFill>
        <p:spPr>
          <a:xfrm>
            <a:off x="6527800" y="2493010"/>
            <a:ext cx="1560195" cy="15119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80272" b="16339"/>
          <a:stretch>
            <a:fillRect/>
          </a:stretch>
        </p:blipFill>
        <p:spPr>
          <a:xfrm>
            <a:off x="8759825" y="2493010"/>
            <a:ext cx="1522095" cy="1511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39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1340485"/>
            <a:ext cx="4694872" cy="2908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42"/>
          <a:stretch>
            <a:fillRect/>
          </a:stretch>
        </p:blipFill>
        <p:spPr>
          <a:xfrm>
            <a:off x="1771650" y="1634490"/>
            <a:ext cx="7011035" cy="17227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6"/>
          <a:stretch>
            <a:fillRect/>
          </a:stretch>
        </p:blipFill>
        <p:spPr>
          <a:xfrm>
            <a:off x="622935" y="3284855"/>
            <a:ext cx="11339830" cy="35289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11300" y="4632325"/>
            <a:ext cx="482600" cy="2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12612" y="6447972"/>
            <a:ext cx="380856" cy="2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810" y="3357245"/>
            <a:ext cx="5571839" cy="2929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5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04620" y="3778885"/>
            <a:ext cx="1033335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610" y="4294505"/>
            <a:ext cx="162814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0445" y="4893945"/>
            <a:ext cx="1071753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5437505"/>
            <a:ext cx="1051242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42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1535" y="2567940"/>
            <a:ext cx="1030605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149178"/>
            <a:ext cx="1332997" cy="20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3682891"/>
            <a:ext cx="10454509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4244975"/>
            <a:ext cx="1060767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2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9823" y="3129616"/>
            <a:ext cx="4436978" cy="3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3748942"/>
            <a:ext cx="352292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5115" y="1995805"/>
            <a:ext cx="1052957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2577176"/>
            <a:ext cx="1942367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100070"/>
            <a:ext cx="1523365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682588"/>
            <a:ext cx="10492593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235450"/>
            <a:ext cx="1056449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7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895" y="3159760"/>
            <a:ext cx="576453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690" y="4284980"/>
            <a:ext cx="581977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3095" y="4857115"/>
            <a:ext cx="575437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945" y="5410200"/>
            <a:ext cx="1089469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7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2135" y="2536825"/>
            <a:ext cx="1058481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8740" y="3186249"/>
            <a:ext cx="856926" cy="20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8740" y="3729202"/>
            <a:ext cx="9578539" cy="2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292" y="4281680"/>
            <a:ext cx="10444987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4843780"/>
            <a:ext cx="1055179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2548366"/>
            <a:ext cx="1066397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7027" y="2500727"/>
            <a:ext cx="2028060" cy="32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8438" y="3120035"/>
            <a:ext cx="390377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4055" y="3120035"/>
            <a:ext cx="561763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8035" y="4272900"/>
            <a:ext cx="1313954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29118" y="4272900"/>
            <a:ext cx="723628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01712" y="5035126"/>
            <a:ext cx="542720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43210" y="4775200"/>
            <a:ext cx="71437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1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06" y="3236931"/>
            <a:ext cx="3370579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7027" y="3236931"/>
            <a:ext cx="2056624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3771169"/>
            <a:ext cx="2047103" cy="27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145" y="4333875"/>
            <a:ext cx="425894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92040" y="4334027"/>
            <a:ext cx="3570528" cy="27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370" y="4916170"/>
            <a:ext cx="1071054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83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9550" y="1921510"/>
            <a:ext cx="1061466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95245"/>
            <a:ext cx="1523425" cy="21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30220"/>
            <a:ext cx="1068197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7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3246413"/>
            <a:ext cx="2228010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818794"/>
            <a:ext cx="1666246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391175"/>
            <a:ext cx="1228261" cy="2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925397"/>
            <a:ext cx="1199697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469159"/>
            <a:ext cx="3380100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4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0950" y="1414780"/>
            <a:ext cx="1048702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846580"/>
            <a:ext cx="11440795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4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21007" y="3311486"/>
            <a:ext cx="2770730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4382" y="3902464"/>
            <a:ext cx="380856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6574" y="4483910"/>
            <a:ext cx="561763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4458" y="4483910"/>
            <a:ext cx="218992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15012" y="4483910"/>
            <a:ext cx="380856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59345" y="5055824"/>
            <a:ext cx="723627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38942" y="5055824"/>
            <a:ext cx="552241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67657" y="5637270"/>
            <a:ext cx="723627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415415" y="2081530"/>
            <a:ext cx="343348" cy="3363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697730" y="2081530"/>
            <a:ext cx="373380" cy="336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815070" y="2081530"/>
            <a:ext cx="362179" cy="336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bldLvl="0" animBg="1"/>
      <p:bldP spid="2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9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780" y="1452651"/>
            <a:ext cx="533198" cy="2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1986172"/>
            <a:ext cx="1685289" cy="32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5516" y="3186594"/>
            <a:ext cx="723627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11215" y="3095625"/>
            <a:ext cx="72390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458" y="3758223"/>
            <a:ext cx="523677" cy="2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370" y="4968172"/>
            <a:ext cx="552241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3022" y="6140012"/>
            <a:ext cx="552241" cy="2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8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1957387"/>
            <a:ext cx="295163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1863" y="3747994"/>
            <a:ext cx="238035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193" y="4948082"/>
            <a:ext cx="238035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32110" cy="5575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8180" y="2346960"/>
            <a:ext cx="41021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1615" y="3432175"/>
            <a:ext cx="32258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9765" y="5059045"/>
            <a:ext cx="42799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90955"/>
            <a:ext cx="10931525" cy="5577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6160" y="1290955"/>
            <a:ext cx="49784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0355" y="5880100"/>
            <a:ext cx="44640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3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84" y="2272752"/>
            <a:ext cx="295163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4646745"/>
            <a:ext cx="247556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2653655"/>
            <a:ext cx="561763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753" y="2653655"/>
            <a:ext cx="361813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410" y="2653655"/>
            <a:ext cx="542720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3652" y="3254110"/>
            <a:ext cx="704584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7002" y="3254110"/>
            <a:ext cx="714105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33753" y="3254110"/>
            <a:ext cx="895012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97329" y="4464552"/>
            <a:ext cx="1180654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38740" y="4464552"/>
            <a:ext cx="1199697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5013325"/>
            <a:ext cx="1887220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143250" y="4843780"/>
            <a:ext cx="2450465" cy="128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903085" y="4940935"/>
            <a:ext cx="1943735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8945880" y="4940935"/>
            <a:ext cx="2614930" cy="12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  <p:bldP spid="51" grpId="0" bldLvl="0" animBg="1"/>
      <p:bldP spid="52" grpId="0" bldLvl="0" animBg="1"/>
      <p:bldP spid="5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2024-11-22T12:56:14Z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