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16430"/>
            <a:ext cx="10897235" cy="18503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4004945"/>
            <a:ext cx="79438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3215640" y="4652645"/>
            <a:ext cx="6383700" cy="204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0875" y="5848985"/>
            <a:ext cx="677100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0875" y="4880610"/>
            <a:ext cx="677100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2500874"/>
            <a:ext cx="1161612" cy="55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2491345"/>
            <a:ext cx="552241" cy="5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092203"/>
            <a:ext cx="5160604" cy="5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188028"/>
            <a:ext cx="4874962" cy="5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13934"/>
          <a:stretch>
            <a:fillRect/>
          </a:stretch>
        </p:blipFill>
        <p:spPr>
          <a:xfrm>
            <a:off x="360045" y="1224280"/>
            <a:ext cx="3356610" cy="771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95805"/>
            <a:ext cx="9818370" cy="4850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27575" y="3140710"/>
            <a:ext cx="131381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5949315"/>
            <a:ext cx="11023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3655" y="4725035"/>
            <a:ext cx="11023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6380" y="6048375"/>
            <a:ext cx="8636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528874"/>
            <a:ext cx="1332997" cy="4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2681683"/>
            <a:ext cx="571284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944" y="3329542"/>
            <a:ext cx="1180654" cy="5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4034565"/>
            <a:ext cx="1161612" cy="5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555" y="4073525"/>
            <a:ext cx="43224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555" y="5309235"/>
            <a:ext cx="431292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06120" y="6309360"/>
            <a:ext cx="10574020" cy="2095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89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1753846"/>
            <a:ext cx="4322720" cy="44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7900" y="2910205"/>
            <a:ext cx="441388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09885" cy="5596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3250" y="3644900"/>
            <a:ext cx="15944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229" y="3645173"/>
            <a:ext cx="1554418" cy="42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80890"/>
            <a:ext cx="2159635" cy="212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494915" y="4509135"/>
            <a:ext cx="2685415" cy="220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023610" y="4690745"/>
            <a:ext cx="2159635" cy="212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8183245" y="4580890"/>
            <a:ext cx="2685415" cy="220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1357333"/>
            <a:ext cx="1599596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1357333"/>
            <a:ext cx="1599596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4640" y="2477770"/>
            <a:ext cx="2387600" cy="228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61920" y="2477770"/>
            <a:ext cx="2877820" cy="228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096000" y="2493010"/>
            <a:ext cx="2387600" cy="228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434070" y="2477770"/>
            <a:ext cx="2884805" cy="228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2519359"/>
            <a:ext cx="1323476" cy="6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806" y="2519359"/>
            <a:ext cx="2542216" cy="6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7632" y="4957683"/>
            <a:ext cx="6055617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