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24" r:id="rId3"/>
    <p:sldId id="327" r:id="rId4"/>
    <p:sldId id="326" r:id="rId5"/>
    <p:sldId id="325" r:id="rId6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handoutMaster" Target="handoutMasters/handoutMaster1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2924530"/>
            <a:ext cx="11340000" cy="1104014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177"/>
          <a:stretch>
            <a:fillRect/>
          </a:stretch>
        </p:blipFill>
        <p:spPr>
          <a:xfrm>
            <a:off x="1127125" y="1196975"/>
            <a:ext cx="9505360" cy="552005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2552" b="32770"/>
          <a:stretch>
            <a:fillRect/>
          </a:stretch>
        </p:blipFill>
        <p:spPr>
          <a:xfrm>
            <a:off x="282575" y="2022475"/>
            <a:ext cx="844595" cy="281333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8880" y="5877560"/>
            <a:ext cx="1517015" cy="9296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90" y="1336395"/>
            <a:ext cx="11340000" cy="41843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025" y="1036320"/>
            <a:ext cx="1544320" cy="946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720"/>
          <a:stretch>
            <a:fillRect/>
          </a:stretch>
        </p:blipFill>
        <p:spPr>
          <a:xfrm>
            <a:off x="1127125" y="1341120"/>
            <a:ext cx="9217070" cy="498856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2552" b="32770"/>
          <a:stretch>
            <a:fillRect/>
          </a:stretch>
        </p:blipFill>
        <p:spPr>
          <a:xfrm>
            <a:off x="282575" y="1628775"/>
            <a:ext cx="844595" cy="28133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2024-11-22T14:35:15Z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