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3287395" y="3081020"/>
            <a:ext cx="5663610" cy="69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86705"/>
            <a:ext cx="1161612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3282352"/>
            <a:ext cx="1161612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958405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5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0443"/>
          <a:stretch>
            <a:fillRect/>
          </a:stretch>
        </p:blipFill>
        <p:spPr>
          <a:xfrm>
            <a:off x="839470" y="2018665"/>
            <a:ext cx="1943735" cy="16783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2603" r="45662"/>
          <a:stretch>
            <a:fillRect/>
          </a:stretch>
        </p:blipFill>
        <p:spPr>
          <a:xfrm>
            <a:off x="4007485" y="2018665"/>
            <a:ext cx="2160270" cy="1678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71812"/>
          <a:stretch>
            <a:fillRect/>
          </a:stretch>
        </p:blipFill>
        <p:spPr>
          <a:xfrm>
            <a:off x="7823835" y="1988820"/>
            <a:ext cx="2801620" cy="163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8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708910"/>
            <a:ext cx="3111141" cy="14084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3042920"/>
            <a:ext cx="3942080" cy="73723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065145" y="4537710"/>
            <a:ext cx="366395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3368117"/>
            <a:ext cx="218992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4073294"/>
            <a:ext cx="22851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75"/>
          <a:stretch>
            <a:fillRect/>
          </a:stretch>
        </p:blipFill>
        <p:spPr>
          <a:xfrm>
            <a:off x="3215640" y="4364990"/>
            <a:ext cx="4977130" cy="23355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540" y="4436745"/>
            <a:ext cx="4952543" cy="224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3348900"/>
            <a:ext cx="1114005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3920623"/>
            <a:ext cx="714105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7340" y="4382770"/>
            <a:ext cx="111379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984" y="4635275"/>
            <a:ext cx="380855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8337" y="5931179"/>
            <a:ext cx="238035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997" y="6455258"/>
            <a:ext cx="647455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283710"/>
            <a:ext cx="6712585" cy="2489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364990"/>
            <a:ext cx="4923155" cy="240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1929039"/>
            <a:ext cx="390377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1929039"/>
            <a:ext cx="40942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2267" y="1929039"/>
            <a:ext cx="399898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5516" y="3015182"/>
            <a:ext cx="409420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072742"/>
            <a:ext cx="4408413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4634868"/>
            <a:ext cx="3561007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7984" y="4634868"/>
            <a:ext cx="3541964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43677" y="4634868"/>
            <a:ext cx="2208967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249" y="5158884"/>
            <a:ext cx="4560755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4911" y="5139829"/>
            <a:ext cx="2018539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