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7"/>
  </p:handoutMasterIdLst>
  <p:sldIdLst>
    <p:sldId id="324" r:id="rId3"/>
    <p:sldId id="350" r:id="rId4"/>
    <p:sldId id="349" r:id="rId5"/>
    <p:sldId id="348" r:id="rId6"/>
    <p:sldId id="347" r:id="rId8"/>
    <p:sldId id="346" r:id="rId9"/>
    <p:sldId id="345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372485" y="2797810"/>
            <a:ext cx="5447710" cy="1261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735" y="1424270"/>
            <a:ext cx="238035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503" y="4056394"/>
            <a:ext cx="257078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006507"/>
            <a:ext cx="238035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587910"/>
            <a:ext cx="561763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2587910"/>
            <a:ext cx="218992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335" y="2587625"/>
            <a:ext cx="37147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4609" y="3169717"/>
            <a:ext cx="895012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637" y="3169717"/>
            <a:ext cx="542720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0831" y="3169717"/>
            <a:ext cx="218992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2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557111"/>
            <a:ext cx="2751687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2557111"/>
            <a:ext cx="2028060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972" y="2538067"/>
            <a:ext cx="2332746" cy="27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118923"/>
            <a:ext cx="1628161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007" y="3118923"/>
            <a:ext cx="1180654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972" y="3128445"/>
            <a:ext cx="1294911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3680734"/>
            <a:ext cx="1190176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21007" y="3680734"/>
            <a:ext cx="885491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2972" y="3680734"/>
            <a:ext cx="599848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2945" y="4756785"/>
            <a:ext cx="319468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2972" y="4756746"/>
            <a:ext cx="2028060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2770" y="5328079"/>
            <a:ext cx="1475818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21007" y="5318557"/>
            <a:ext cx="1180654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62972" y="5328079"/>
            <a:ext cx="1475818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2770" y="5889891"/>
            <a:ext cx="752191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21007" y="5889891"/>
            <a:ext cx="742670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62972" y="5889891"/>
            <a:ext cx="1037833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4725035"/>
            <a:ext cx="225615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7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2493010"/>
            <a:ext cx="1419702" cy="17598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3254375"/>
            <a:ext cx="3702748" cy="998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72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1956435"/>
            <a:ext cx="4806950" cy="218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9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217992"/>
            <a:ext cx="707440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3799970"/>
            <a:ext cx="162816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4362868"/>
            <a:ext cx="1037833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2670" y="4906645"/>
            <a:ext cx="106959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5450205"/>
            <a:ext cx="105117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3565" y="2557780"/>
            <a:ext cx="1057338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740" y="3120390"/>
            <a:ext cx="1044321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3691860"/>
            <a:ext cx="895012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770" y="4244508"/>
            <a:ext cx="10454509" cy="2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4787900"/>
            <a:ext cx="1055052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98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270" y="3150235"/>
            <a:ext cx="705802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722082"/>
            <a:ext cx="2199445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4294162"/>
            <a:ext cx="1332997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4837638"/>
            <a:ext cx="10454509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5400040"/>
            <a:ext cx="1047940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87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7395" y="2541270"/>
            <a:ext cx="104101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123380"/>
            <a:ext cx="1475818" cy="20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880" y="3677285"/>
            <a:ext cx="1059370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4220845"/>
            <a:ext cx="1062545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2577852"/>
            <a:ext cx="371335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365" y="2577852"/>
            <a:ext cx="39037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158" y="3140368"/>
            <a:ext cx="1751939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599" y="3159437"/>
            <a:ext cx="704584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3476" y="3788692"/>
            <a:ext cx="704584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5440" y="3788692"/>
            <a:ext cx="380856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9420" y="4389345"/>
            <a:ext cx="733148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4307" y="4989998"/>
            <a:ext cx="88549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272985"/>
            <a:ext cx="2056624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7430" y="3272985"/>
            <a:ext cx="2066146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3816350"/>
            <a:ext cx="1082103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06" y="4388015"/>
            <a:ext cx="3075415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13" y="4959825"/>
            <a:ext cx="2523173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9650" y="4959985"/>
            <a:ext cx="764667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0555" y="5541010"/>
            <a:ext cx="105270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895" y="6084570"/>
            <a:ext cx="105695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071754"/>
            <a:ext cx="2494609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1535" y="3054985"/>
            <a:ext cx="441388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895" y="3614420"/>
            <a:ext cx="69945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770" y="4148024"/>
            <a:ext cx="2170881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4700445"/>
            <a:ext cx="1475818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770" y="5224293"/>
            <a:ext cx="10454509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895" y="5738495"/>
            <a:ext cx="1056703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66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2351405" y="2708275"/>
            <a:ext cx="7031990" cy="1552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148810"/>
            <a:ext cx="11340000" cy="26537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8510" y="4206875"/>
            <a:ext cx="1028954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804" y="4855199"/>
            <a:ext cx="2665994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804" y="5427947"/>
            <a:ext cx="1209219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804" y="5943421"/>
            <a:ext cx="10483073" cy="2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835" y="6458585"/>
            <a:ext cx="1060450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055740"/>
            <a:ext cx="4465541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599538"/>
            <a:ext cx="4465541" cy="27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133796"/>
            <a:ext cx="7740905" cy="27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668053"/>
            <a:ext cx="4903526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211851"/>
            <a:ext cx="4836876" cy="27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653631"/>
            <a:ext cx="714105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9445" y="4454966"/>
            <a:ext cx="885491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322" y="4454966"/>
            <a:ext cx="361813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569" y="4454966"/>
            <a:ext cx="218992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5138" y="5055412"/>
            <a:ext cx="733148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858" y="5055412"/>
            <a:ext cx="552240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0881" y="6237240"/>
            <a:ext cx="3760957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4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49219" y="3682965"/>
            <a:ext cx="552241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8385" y="3455670"/>
            <a:ext cx="3714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5390" y="4435905"/>
            <a:ext cx="695062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3198" y="4435905"/>
            <a:ext cx="971183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0025" y="5084004"/>
            <a:ext cx="723627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5516" y="6284895"/>
            <a:ext cx="723627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43075" y="2132965"/>
            <a:ext cx="34988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62220" y="2126615"/>
            <a:ext cx="363220" cy="3663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787765" y="2126615"/>
            <a:ext cx="335280" cy="3663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58925" y="2830195"/>
            <a:ext cx="34988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19345" y="2828925"/>
            <a:ext cx="354330" cy="3067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048115" y="2829560"/>
            <a:ext cx="335280" cy="3181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2" grpId="0" bldLvl="0" animBg="1"/>
      <p:bldP spid="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1856105"/>
            <a:ext cx="3905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4500" y="1951355"/>
            <a:ext cx="31877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7204" y="3217032"/>
            <a:ext cx="561763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1284" y="3217032"/>
            <a:ext cx="380856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9880" y="1964690"/>
            <a:ext cx="34036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203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2125197"/>
            <a:ext cx="238035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0430"/>
            <a:ext cx="11340000" cy="3744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62942" y="3350030"/>
            <a:ext cx="257078" cy="2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6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035115"/>
            <a:ext cx="257078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034000"/>
            <a:ext cx="295163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92730"/>
            <a:ext cx="11340000" cy="3419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19617" y="3769052"/>
            <a:ext cx="257078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2024-11-22T12:02:53Z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