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3057525"/>
            <a:ext cx="66484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385" y="1814663"/>
            <a:ext cx="676020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56" y="1824190"/>
            <a:ext cx="352292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0680" y="3481858"/>
            <a:ext cx="352292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780" y="3491385"/>
            <a:ext cx="352292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85837"/>
            <a:ext cx="2294659" cy="4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76370"/>
            <a:ext cx="2533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090795"/>
            <a:ext cx="690308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3005" y="5245100"/>
            <a:ext cx="719899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70950" y="1412875"/>
            <a:ext cx="2983865" cy="274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4270" y="5337175"/>
            <a:ext cx="59950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4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87607" y="4845639"/>
            <a:ext cx="980705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4845639"/>
            <a:ext cx="685541" cy="4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042" y="6132275"/>
            <a:ext cx="990226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6675" y="6132275"/>
            <a:ext cx="352292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1834560"/>
            <a:ext cx="352292" cy="4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1834560"/>
            <a:ext cx="352291" cy="4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3112920"/>
            <a:ext cx="352292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770" y="3112920"/>
            <a:ext cx="352292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1929521"/>
            <a:ext cx="1171133" cy="5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647" y="2682713"/>
            <a:ext cx="323726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44" y="5180641"/>
            <a:ext cx="333249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659" y="5771753"/>
            <a:ext cx="895012" cy="4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4342868"/>
            <a:ext cx="3656221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4314255"/>
            <a:ext cx="2808816" cy="4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5525559"/>
            <a:ext cx="1380604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5525559"/>
            <a:ext cx="1104483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931698"/>
            <a:ext cx="3123022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6246" y="2931698"/>
            <a:ext cx="3084937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24225"/>
            <a:ext cx="856926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6440" y="4104640"/>
            <a:ext cx="8191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22510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044673"/>
            <a:ext cx="314206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2035130"/>
            <a:ext cx="304685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2979859"/>
            <a:ext cx="856926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251" y="2979859"/>
            <a:ext cx="866448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4493845"/>
            <a:ext cx="352292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4493845"/>
            <a:ext cx="352292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