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8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0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0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40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1772920"/>
            <a:ext cx="11557635" cy="196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004945"/>
            <a:ext cx="7116445" cy="5245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27242"/>
          <a:stretch>
            <a:fillRect/>
          </a:stretch>
        </p:blipFill>
        <p:spPr>
          <a:xfrm>
            <a:off x="360045" y="1224280"/>
            <a:ext cx="3962400" cy="9620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9520"/>
            <a:ext cx="11340000" cy="24381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4364990"/>
            <a:ext cx="8185785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69385"/>
            <a:ext cx="753935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 b="27242"/>
          <a:stretch>
            <a:fillRect/>
          </a:stretch>
        </p:blipFill>
        <p:spPr>
          <a:xfrm>
            <a:off x="360045" y="1224280"/>
            <a:ext cx="3486150" cy="857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060575"/>
            <a:ext cx="9212580" cy="10134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1" r="79264"/>
          <a:stretch>
            <a:fillRect/>
          </a:stretch>
        </p:blipFill>
        <p:spPr>
          <a:xfrm>
            <a:off x="479425" y="3645180"/>
            <a:ext cx="2351450" cy="1778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t="29768"/>
          <a:stretch>
            <a:fillRect/>
          </a:stretch>
        </p:blipFill>
        <p:spPr>
          <a:xfrm>
            <a:off x="3359785" y="2853055"/>
            <a:ext cx="7829550" cy="342328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497070" y="3479165"/>
            <a:ext cx="5559425" cy="1605915"/>
          </a:xfrm>
          <a:prstGeom prst="line">
            <a:avLst/>
          </a:prstGeom>
          <a:ln>
            <a:solidFill>
              <a:srgbClr val="F6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583430" y="3429000"/>
            <a:ext cx="2304415" cy="1584325"/>
          </a:xfrm>
          <a:prstGeom prst="line">
            <a:avLst/>
          </a:prstGeom>
          <a:ln>
            <a:solidFill>
              <a:srgbClr val="F6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536180" y="3500755"/>
            <a:ext cx="2232025" cy="2160270"/>
          </a:xfrm>
          <a:prstGeom prst="line">
            <a:avLst/>
          </a:prstGeom>
          <a:ln>
            <a:solidFill>
              <a:srgbClr val="F6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2607176"/>
            <a:ext cx="1056876" cy="48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84630"/>
            <a:ext cx="8987790" cy="371665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567305" y="3213100"/>
            <a:ext cx="2448560" cy="1440180"/>
          </a:xfrm>
          <a:prstGeom prst="line">
            <a:avLst/>
          </a:prstGeom>
          <a:ln>
            <a:solidFill>
              <a:srgbClr val="F6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447665" y="2564765"/>
            <a:ext cx="3312160" cy="2088515"/>
          </a:xfrm>
          <a:prstGeom prst="line">
            <a:avLst/>
          </a:prstGeom>
          <a:ln>
            <a:solidFill>
              <a:srgbClr val="F6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063115" y="2493010"/>
            <a:ext cx="6264910" cy="2087880"/>
          </a:xfrm>
          <a:prstGeom prst="line">
            <a:avLst/>
          </a:prstGeom>
          <a:ln>
            <a:solidFill>
              <a:srgbClr val="F6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956929"/>
            <a:ext cx="504634" cy="44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25035"/>
            <a:ext cx="8464550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881139"/>
            <a:ext cx="495113" cy="4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28" y="3614462"/>
            <a:ext cx="457027" cy="4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98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31"/>
          <a:stretch>
            <a:fillRect/>
          </a:stretch>
        </p:blipFill>
        <p:spPr>
          <a:xfrm>
            <a:off x="360045" y="1412875"/>
            <a:ext cx="2495550" cy="2440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3359785" y="1196975"/>
            <a:ext cx="8242300" cy="3538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70221" t="41058" b="10552"/>
          <a:stretch>
            <a:fillRect/>
          </a:stretch>
        </p:blipFill>
        <p:spPr>
          <a:xfrm>
            <a:off x="3359785" y="1340485"/>
            <a:ext cx="2398278" cy="24235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70221" t="41058" b="10552"/>
          <a:stretch>
            <a:fillRect/>
          </a:stretch>
        </p:blipFill>
        <p:spPr>
          <a:xfrm>
            <a:off x="6240145" y="1340485"/>
            <a:ext cx="2398278" cy="24235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70221" t="41058" b="10552"/>
          <a:stretch>
            <a:fillRect/>
          </a:stretch>
        </p:blipFill>
        <p:spPr>
          <a:xfrm>
            <a:off x="9119870" y="1340485"/>
            <a:ext cx="2398278" cy="2423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2024-11-23T01:40:20Z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