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6"/>
  </p:handoutMasterIdLst>
  <p:sldIdLst>
    <p:sldId id="302" r:id="rId3"/>
    <p:sldId id="324" r:id="rId4"/>
    <p:sldId id="340" r:id="rId5"/>
    <p:sldId id="339" r:id="rId6"/>
    <p:sldId id="337" r:id="rId7"/>
    <p:sldId id="336" r:id="rId8"/>
    <p:sldId id="358" r:id="rId9"/>
    <p:sldId id="335" r:id="rId10"/>
    <p:sldId id="333" r:id="rId12"/>
    <p:sldId id="330" r:id="rId13"/>
    <p:sldId id="329" r:id="rId14"/>
    <p:sldId id="328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8270" y="3067050"/>
            <a:ext cx="43148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56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35125" y="2548255"/>
            <a:ext cx="882713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6395" y="3681730"/>
            <a:ext cx="91033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8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05"/>
          <a:stretch>
            <a:fillRect/>
          </a:stretch>
        </p:blipFill>
        <p:spPr>
          <a:xfrm>
            <a:off x="3359785" y="2348865"/>
            <a:ext cx="5494655" cy="44221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7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225" y="2590800"/>
            <a:ext cx="196405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57905"/>
            <a:ext cx="11340000" cy="24267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61135" y="4812030"/>
            <a:ext cx="224726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733135"/>
            <a:ext cx="11340000" cy="8731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17270" y="5982335"/>
            <a:ext cx="282194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4" r="41163" b="4792"/>
          <a:stretch>
            <a:fillRect/>
          </a:stretch>
        </p:blipFill>
        <p:spPr>
          <a:xfrm>
            <a:off x="487045" y="2060575"/>
            <a:ext cx="6671945" cy="122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08" b="53502"/>
          <a:stretch>
            <a:fillRect/>
          </a:stretch>
        </p:blipFill>
        <p:spPr>
          <a:xfrm>
            <a:off x="487045" y="1268730"/>
            <a:ext cx="3430270" cy="8521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068955"/>
            <a:ext cx="6859905" cy="3824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"/>
          <a:stretch>
            <a:fillRect/>
          </a:stretch>
        </p:blipFill>
        <p:spPr>
          <a:xfrm>
            <a:off x="360045" y="1224280"/>
            <a:ext cx="9963785" cy="5445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1585" y="1297940"/>
            <a:ext cx="92329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3785" y="1402080"/>
            <a:ext cx="63055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5565" y="2360295"/>
            <a:ext cx="89979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4420" y="2352675"/>
            <a:ext cx="57023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03650" y="3274060"/>
            <a:ext cx="95567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3785" y="3293110"/>
            <a:ext cx="5708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3015" y="4274185"/>
            <a:ext cx="98234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48855" y="4390390"/>
            <a:ext cx="51308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07485" y="5949315"/>
            <a:ext cx="92392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71844" y="5949378"/>
            <a:ext cx="950197" cy="44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22113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560685" y="1042035"/>
            <a:ext cx="92392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2924810"/>
            <a:ext cx="7398385" cy="347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2682730"/>
            <a:ext cx="637934" cy="4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5491" y="2682730"/>
            <a:ext cx="352292" cy="4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833" y="2682730"/>
            <a:ext cx="647455" cy="4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7732" y="3817298"/>
            <a:ext cx="361813" cy="4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8320" y="3740785"/>
            <a:ext cx="355219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0277" y="4904196"/>
            <a:ext cx="618891" cy="5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60"/>
          <a:stretch>
            <a:fillRect/>
          </a:stretch>
        </p:blipFill>
        <p:spPr>
          <a:xfrm>
            <a:off x="360045" y="1224280"/>
            <a:ext cx="11339830" cy="465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65"/>
          <a:stretch>
            <a:fillRect/>
          </a:stretch>
        </p:blipFill>
        <p:spPr>
          <a:xfrm>
            <a:off x="1919605" y="2564765"/>
            <a:ext cx="7589520" cy="3876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781300"/>
            <a:ext cx="7398385" cy="34721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 t="85818" r="75451"/>
          <a:stretch>
            <a:fillRect/>
          </a:stretch>
        </p:blipFill>
        <p:spPr>
          <a:xfrm>
            <a:off x="335280" y="1412875"/>
            <a:ext cx="2232615" cy="7931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1180" y="1610995"/>
            <a:ext cx="166814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5220"/>
            <a:ext cx="10592435" cy="2404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356610"/>
            <a:ext cx="8692515" cy="3359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3500755"/>
            <a:ext cx="7452995" cy="29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6" r="50688" b="23848"/>
          <a:stretch>
            <a:fillRect/>
          </a:stretch>
        </p:blipFill>
        <p:spPr>
          <a:xfrm>
            <a:off x="479425" y="1268730"/>
            <a:ext cx="3762375" cy="822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060575"/>
            <a:ext cx="10957560" cy="21367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213100"/>
            <a:ext cx="7224395" cy="341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