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60575"/>
            <a:ext cx="10905490" cy="1883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840" y="4076700"/>
            <a:ext cx="6370955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44" b="21840"/>
          <a:stretch>
            <a:fillRect/>
          </a:stretch>
        </p:blipFill>
        <p:spPr>
          <a:xfrm>
            <a:off x="360045" y="1224280"/>
            <a:ext cx="3806190" cy="932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060575"/>
            <a:ext cx="9137015" cy="25584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5" r="13163" b="3962"/>
          <a:stretch>
            <a:fillRect/>
          </a:stretch>
        </p:blipFill>
        <p:spPr>
          <a:xfrm>
            <a:off x="1415415" y="4652645"/>
            <a:ext cx="7992745" cy="208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9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629535"/>
            <a:ext cx="792988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9710" y="3681730"/>
            <a:ext cx="10440035" cy="197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0478" y="3206659"/>
            <a:ext cx="352292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806" y="3197127"/>
            <a:ext cx="295163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0831" y="4293310"/>
            <a:ext cx="352292" cy="4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2090" y="4293310"/>
            <a:ext cx="342770" cy="4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4760" y="4302842"/>
            <a:ext cx="304685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0579" y="5399024"/>
            <a:ext cx="304685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85944" y="5399024"/>
            <a:ext cx="342770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16020" y="4485280"/>
            <a:ext cx="1018790" cy="4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8539" y="4485280"/>
            <a:ext cx="1009269" cy="4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6020" y="5610518"/>
            <a:ext cx="1018790" cy="4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7103" y="5610518"/>
            <a:ext cx="980706" cy="4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9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2910031"/>
            <a:ext cx="1713853" cy="4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239" y="2910031"/>
            <a:ext cx="1685289" cy="4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3933190"/>
            <a:ext cx="2809875" cy="249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072380" y="4005580"/>
            <a:ext cx="2537460" cy="249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680325" y="3805555"/>
            <a:ext cx="3733800" cy="269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9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1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1481418"/>
            <a:ext cx="1437732" cy="47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027" y="1481418"/>
            <a:ext cx="1713852" cy="47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348865"/>
            <a:ext cx="2809875" cy="249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719830" y="2421255"/>
            <a:ext cx="2809875" cy="249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600190" y="2348865"/>
            <a:ext cx="3438525" cy="263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2" grpId="0" bldLvl="0" animBg="1"/>
      <p:bldP spid="4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2767684"/>
            <a:ext cx="999748" cy="3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795" y="1509810"/>
            <a:ext cx="1028312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618220" cy="5601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37350" y="4314190"/>
            <a:ext cx="17887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7350" y="5212715"/>
            <a:ext cx="18389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9695" y="6028690"/>
            <a:ext cx="183261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31055" y="6042660"/>
            <a:ext cx="163639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35750" y="6043295"/>
            <a:ext cx="197040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16185" cy="55638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4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03525"/>
            <a:ext cx="784225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2024-11-25T01:15:43Z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