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3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72920"/>
            <a:ext cx="1097216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789045"/>
            <a:ext cx="6264910" cy="1555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605135" cy="4352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4295775" y="5516880"/>
            <a:ext cx="3728085" cy="130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7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93050" cy="1141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061210"/>
            <a:ext cx="10662285" cy="4796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10580" y="3387725"/>
            <a:ext cx="11137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4195445"/>
            <a:ext cx="6572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8145" y="5039360"/>
            <a:ext cx="11163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6100445"/>
            <a:ext cx="11417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336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7420" y="1435100"/>
            <a:ext cx="13855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112" y="2445141"/>
            <a:ext cx="946011" cy="41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0464" y="3573252"/>
            <a:ext cx="463909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9825" y="4155440"/>
            <a:ext cx="15900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6810" y="4182745"/>
            <a:ext cx="209550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81018" y="4837829"/>
            <a:ext cx="691315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00093" y="4837829"/>
            <a:ext cx="955107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55671" y="4837829"/>
            <a:ext cx="1218897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80723" y="6184285"/>
            <a:ext cx="554871" cy="37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17205" cy="56559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02560" y="4881245"/>
            <a:ext cx="72009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0" y="4990465"/>
            <a:ext cx="63627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3820" y="6119495"/>
            <a:ext cx="10521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3555" y="6169025"/>
            <a:ext cx="9442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12960" cy="56241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13610" y="4660900"/>
            <a:ext cx="101409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90" y="4611370"/>
            <a:ext cx="116586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0" y="6205855"/>
            <a:ext cx="11912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4815" y="6179820"/>
            <a:ext cx="14471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1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420620"/>
            <a:ext cx="7903210" cy="41179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216275" y="3449955"/>
            <a:ext cx="3671570" cy="1851025"/>
          </a:xfrm>
          <a:prstGeom prst="line">
            <a:avLst/>
          </a:prstGeom>
          <a:ln>
            <a:solidFill>
              <a:srgbClr val="F003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31765" y="3500755"/>
            <a:ext cx="3671570" cy="1851025"/>
          </a:xfrm>
          <a:prstGeom prst="line">
            <a:avLst/>
          </a:prstGeom>
          <a:ln>
            <a:solidFill>
              <a:srgbClr val="F003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431540" y="3500755"/>
            <a:ext cx="3672205" cy="1872615"/>
          </a:xfrm>
          <a:prstGeom prst="line">
            <a:avLst/>
          </a:prstGeom>
          <a:ln>
            <a:solidFill>
              <a:srgbClr val="F003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31765" y="3479165"/>
            <a:ext cx="3672205" cy="1872615"/>
          </a:xfrm>
          <a:prstGeom prst="line">
            <a:avLst/>
          </a:prstGeom>
          <a:ln>
            <a:solidFill>
              <a:srgbClr val="F003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6940" y="2740025"/>
            <a:ext cx="55562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510175"/>
            <a:ext cx="457027" cy="45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032" y="1519714"/>
            <a:ext cx="447506" cy="4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2577530"/>
            <a:ext cx="457027" cy="4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