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1102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/>
          <a:stretch>
            <a:fillRect/>
          </a:stretch>
        </p:blipFill>
        <p:spPr>
          <a:xfrm>
            <a:off x="1199515" y="1224280"/>
            <a:ext cx="10285095" cy="5534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429000"/>
            <a:ext cx="868680" cy="337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/>
          <a:stretch>
            <a:fillRect/>
          </a:stretch>
        </p:blipFill>
        <p:spPr>
          <a:xfrm>
            <a:off x="1271315" y="1412875"/>
            <a:ext cx="10428560" cy="4554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1445260"/>
            <a:ext cx="868680" cy="337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1271270" y="1700530"/>
            <a:ext cx="8857025" cy="3490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1445260"/>
            <a:ext cx="868680" cy="33788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