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861945"/>
            <a:ext cx="11676380" cy="1134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/>
          <a:stretch>
            <a:fillRect/>
          </a:stretch>
        </p:blipFill>
        <p:spPr>
          <a:xfrm>
            <a:off x="467995" y="1268730"/>
            <a:ext cx="10427970" cy="403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94"/>
          <a:stretch>
            <a:fillRect/>
          </a:stretch>
        </p:blipFill>
        <p:spPr>
          <a:xfrm>
            <a:off x="4007485" y="5269865"/>
            <a:ext cx="4408170" cy="1588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33994"/>
            <a:ext cx="4303677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72492"/>
            <a:ext cx="2589823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130" y="4463415"/>
            <a:ext cx="30841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463540"/>
            <a:ext cx="776541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6110" cy="5622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105" y="4518660"/>
            <a:ext cx="6235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2215" y="5989320"/>
            <a:ext cx="75946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1902062"/>
            <a:ext cx="685541" cy="44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055" y="3430091"/>
            <a:ext cx="656977" cy="43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4360334"/>
            <a:ext cx="437984" cy="4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8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2918867"/>
            <a:ext cx="466549" cy="45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947464"/>
            <a:ext cx="437984" cy="42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871835" cy="5708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1230" y="4015105"/>
            <a:ext cx="41668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0535" y="3960495"/>
            <a:ext cx="36372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230" y="5062855"/>
            <a:ext cx="27686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89420" y="5076190"/>
            <a:ext cx="25419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745" y="6093460"/>
            <a:ext cx="15678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1945" y="6159500"/>
            <a:ext cx="16891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670" y="2506345"/>
            <a:ext cx="407733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2587551"/>
            <a:ext cx="3608614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760397"/>
            <a:ext cx="2561259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088" y="3760397"/>
            <a:ext cx="2523173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923706"/>
            <a:ext cx="1704332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5088" y="4923706"/>
            <a:ext cx="1675768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3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49719"/>
            <a:ext cx="2589823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79775"/>
            <a:ext cx="3170629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563745"/>
            <a:ext cx="289941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527675"/>
            <a:ext cx="558673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