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020" y="2290445"/>
            <a:ext cx="9077325" cy="2276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51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1520" y="5150485"/>
            <a:ext cx="224345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58255" y="5151120"/>
            <a:ext cx="218503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2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0277" y="2999063"/>
            <a:ext cx="1447254" cy="40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0730" y="2999063"/>
            <a:ext cx="1447254" cy="40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0705" y="2999063"/>
            <a:ext cx="1447254" cy="41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1158" y="2999063"/>
            <a:ext cx="1447254" cy="40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0277" y="4163352"/>
            <a:ext cx="1447254" cy="41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30730" y="4163352"/>
            <a:ext cx="1447254" cy="41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20705" y="4163352"/>
            <a:ext cx="1447254" cy="41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9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2891203"/>
            <a:ext cx="1447254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8816" y="2891203"/>
            <a:ext cx="1447254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5320558"/>
            <a:ext cx="1437732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8816" y="5320558"/>
            <a:ext cx="1437732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49269" y="5320558"/>
            <a:ext cx="1437732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39244" y="5320558"/>
            <a:ext cx="1437732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9697" y="5320558"/>
            <a:ext cx="1437731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440180"/>
            <a:ext cx="9016365" cy="14839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9265"/>
            <a:ext cx="11340000" cy="2516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39" r="21642" b="11509"/>
          <a:stretch>
            <a:fillRect/>
          </a:stretch>
        </p:blipFill>
        <p:spPr>
          <a:xfrm>
            <a:off x="551815" y="1412875"/>
            <a:ext cx="8194040" cy="3110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653000"/>
            <a:ext cx="11340000" cy="14705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4816475"/>
            <a:ext cx="117348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5450" y="5044440"/>
            <a:ext cx="54292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5140" y="4876800"/>
            <a:ext cx="150431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5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15214" y="1615098"/>
            <a:ext cx="1028312" cy="49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9715" y="2949575"/>
            <a:ext cx="101854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40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9725" y="3036570"/>
            <a:ext cx="116332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5768" y="3140744"/>
            <a:ext cx="1342518" cy="46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60570" y="4404995"/>
            <a:ext cx="146304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83420" y="4419600"/>
            <a:ext cx="135509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82465" y="5760720"/>
            <a:ext cx="113601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07245" y="5858510"/>
            <a:ext cx="71691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6437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5262" y="4052635"/>
            <a:ext cx="380566" cy="36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9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9068" y="3071450"/>
            <a:ext cx="485591" cy="42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8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536" y="4243634"/>
            <a:ext cx="1666246" cy="46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5725" y="4243705"/>
            <a:ext cx="200977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27755" y="5501005"/>
            <a:ext cx="175006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37500" y="5486400"/>
            <a:ext cx="205803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85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3645535"/>
            <a:ext cx="8529320" cy="32753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47850" y="6165215"/>
            <a:ext cx="175895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24245" y="6165215"/>
            <a:ext cx="193992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2024-11-23T03:08:10Z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