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2845" y="3076575"/>
            <a:ext cx="73056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7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3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90195" y="2701925"/>
            <a:ext cx="427799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987800"/>
            <a:ext cx="1026604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589010" cy="554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0805" y="3445510"/>
            <a:ext cx="31553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5225" y="4457065"/>
            <a:ext cx="3552825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5225" y="6236970"/>
            <a:ext cx="431355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6"/>
          <a:stretch>
            <a:fillRect/>
          </a:stretch>
        </p:blipFill>
        <p:spPr>
          <a:xfrm>
            <a:off x="335280" y="1197255"/>
            <a:ext cx="11339830" cy="4769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1052830"/>
            <a:ext cx="2634615" cy="2173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7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17500" y="2710180"/>
            <a:ext cx="470344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034790"/>
            <a:ext cx="5944870" cy="2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064375" cy="1130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060575"/>
            <a:ext cx="10909935" cy="469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2960557"/>
            <a:ext cx="618891" cy="57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4382" y="4353620"/>
            <a:ext cx="990225" cy="44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6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8136" y="3073966"/>
            <a:ext cx="685541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1838" y="4304098"/>
            <a:ext cx="1209219" cy="61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8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3074143"/>
            <a:ext cx="685541" cy="4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1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3043684"/>
            <a:ext cx="676020" cy="4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287" y="4272685"/>
            <a:ext cx="1294911" cy="6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8330" y="2963545"/>
            <a:ext cx="376428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4930" y="4281170"/>
            <a:ext cx="28917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25138" y="5519246"/>
            <a:ext cx="1294911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8330" y="1289050"/>
            <a:ext cx="392303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4930" y="2600960"/>
            <a:ext cx="301498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25138" y="3940669"/>
            <a:ext cx="1580554" cy="4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4"/>
          <a:stretch>
            <a:fillRect/>
          </a:stretch>
        </p:blipFill>
        <p:spPr>
          <a:xfrm>
            <a:off x="360045" y="1224280"/>
            <a:ext cx="9892665" cy="5588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59840" y="4923155"/>
            <a:ext cx="443230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800" y="6080760"/>
            <a:ext cx="458978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2024-11-25T00:45:34Z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