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2851505"/>
            <a:ext cx="11340000" cy="112174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080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11935" y="1812290"/>
            <a:ext cx="676275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09974" y="1986666"/>
            <a:ext cx="685541" cy="238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2821940" y="3213100"/>
            <a:ext cx="321945" cy="28765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9106535" y="3213100"/>
            <a:ext cx="335915" cy="28765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3791585" y="4004945"/>
            <a:ext cx="314512" cy="28477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9065895" y="4005580"/>
            <a:ext cx="293370" cy="28892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2" grpId="0" animBg="1"/>
      <p:bldP spid="2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887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01964" y="2053449"/>
            <a:ext cx="685541" cy="238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30176" y="2053449"/>
            <a:ext cx="685541" cy="238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58387" y="2053449"/>
            <a:ext cx="676020" cy="238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63828" y="2625483"/>
            <a:ext cx="847405" cy="228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44382" y="2625483"/>
            <a:ext cx="847405" cy="228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24937" y="2625483"/>
            <a:ext cx="695063" cy="228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83476" y="3750484"/>
            <a:ext cx="685541" cy="238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612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15314" y="1996107"/>
            <a:ext cx="247556" cy="219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95768" y="3692838"/>
            <a:ext cx="257078" cy="228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57732" y="4893895"/>
            <a:ext cx="247556" cy="219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54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07052" y="2559245"/>
            <a:ext cx="533198" cy="228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39546" y="2559245"/>
            <a:ext cx="523677" cy="228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38387" y="2559245"/>
            <a:ext cx="685541" cy="228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40302" y="3121955"/>
            <a:ext cx="676020" cy="238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53551" y="3121955"/>
            <a:ext cx="523677" cy="238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547909" y="3121955"/>
            <a:ext cx="828362" cy="238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807002" y="4256914"/>
            <a:ext cx="1123526" cy="228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91838" y="4256914"/>
            <a:ext cx="1133047" cy="228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252745" y="4256914"/>
            <a:ext cx="1123526" cy="228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483995" y="4869180"/>
            <a:ext cx="2167890" cy="1242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4944110" y="4653280"/>
            <a:ext cx="2167890" cy="1406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7624445" y="4653280"/>
            <a:ext cx="1863725" cy="1406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9552305" y="4704715"/>
            <a:ext cx="2284730" cy="1487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2" grpId="0" bldLvl="0" animBg="1"/>
      <p:bldP spid="31" grpId="0" bldLvl="0" animBg="1"/>
      <p:bldP spid="32" grpId="0" bldLvl="0" animBg="1"/>
      <p:bldP spid="3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162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3299" y="2320896"/>
            <a:ext cx="2485088" cy="219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06146" y="2320896"/>
            <a:ext cx="2751687" cy="219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3299" y="2816884"/>
            <a:ext cx="1256826" cy="209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06146" y="2797808"/>
            <a:ext cx="1380604" cy="219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3299" y="3293796"/>
            <a:ext cx="837884" cy="200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06146" y="3293796"/>
            <a:ext cx="980705" cy="200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93299" y="4276234"/>
            <a:ext cx="4370327" cy="219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06146" y="4276234"/>
            <a:ext cx="4217984" cy="219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93299" y="4772222"/>
            <a:ext cx="1123526" cy="190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206146" y="4753146"/>
            <a:ext cx="1380604" cy="219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93299" y="5249134"/>
            <a:ext cx="571284" cy="190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206146" y="5249134"/>
            <a:ext cx="837884" cy="200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607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54962" y="2873169"/>
            <a:ext cx="2770730" cy="209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7405" y="3330742"/>
            <a:ext cx="3541964" cy="228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07405" y="3835979"/>
            <a:ext cx="1247304" cy="190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07405" y="4293552"/>
            <a:ext cx="1085440" cy="219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88362" y="4751126"/>
            <a:ext cx="4998740" cy="257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050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11788" y="2414541"/>
            <a:ext cx="3294408" cy="285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6660" y="2797175"/>
            <a:ext cx="4833620" cy="43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45491" y="3452693"/>
            <a:ext cx="4103727" cy="304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26448" y="4500370"/>
            <a:ext cx="4789269" cy="257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64534" y="4976586"/>
            <a:ext cx="942619" cy="257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07405" y="5481376"/>
            <a:ext cx="2694559" cy="219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00455" y="5967095"/>
            <a:ext cx="7895590" cy="38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  <p:bldP spid="9" grpId="0" animBg="1"/>
      <p:bldP spid="10" grpId="0" animBg="1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196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1335" y="2414702"/>
            <a:ext cx="2075667" cy="219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0856" y="2871932"/>
            <a:ext cx="3427707" cy="266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9899" y="3357738"/>
            <a:ext cx="4227506" cy="23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9420" y="3843545"/>
            <a:ext cx="3265843" cy="228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0377" y="4310300"/>
            <a:ext cx="8064634" cy="257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2024-11-25T01:51:32Z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