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852775"/>
            <a:ext cx="11340000" cy="119654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01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63925" y="2576195"/>
            <a:ext cx="295275" cy="11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3620" y="3185795"/>
            <a:ext cx="295275" cy="1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2367" y="3652409"/>
            <a:ext cx="1275869" cy="29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1511" y="4204753"/>
            <a:ext cx="1304433" cy="27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43929" y="5328488"/>
            <a:ext cx="371335" cy="21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05894" y="5861786"/>
            <a:ext cx="209471" cy="22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8472170" y="2459355"/>
            <a:ext cx="312420" cy="3219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667635" y="3068955"/>
            <a:ext cx="312420" cy="3219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  <p:bldP spid="9" grpId="0" animBg="1"/>
      <p:bldP spid="2" grpId="0" bldLvl="0" animBg="1"/>
      <p:bldP spid="2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0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6070" y="1957459"/>
            <a:ext cx="276120" cy="2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7204" y="3043359"/>
            <a:ext cx="276120" cy="2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81309" y="3043359"/>
            <a:ext cx="247556" cy="2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7934" y="5548551"/>
            <a:ext cx="247556" cy="20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4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87002" y="1948281"/>
            <a:ext cx="266599" cy="22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9420" y="3577914"/>
            <a:ext cx="257078" cy="21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33702" y="5198017"/>
            <a:ext cx="247556" cy="21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9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1385" y="2406604"/>
            <a:ext cx="2865944" cy="21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2292" y="2406604"/>
            <a:ext cx="2342267" cy="21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0000" y="2406604"/>
            <a:ext cx="2047103" cy="21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385" y="2921610"/>
            <a:ext cx="1390125" cy="1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92292" y="2902536"/>
            <a:ext cx="1380604" cy="21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20000" y="2921610"/>
            <a:ext cx="1532947" cy="1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1385" y="3417541"/>
            <a:ext cx="714105" cy="1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92292" y="3417541"/>
            <a:ext cx="704584" cy="1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20000" y="3417541"/>
            <a:ext cx="561763" cy="1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1385" y="4533386"/>
            <a:ext cx="1770982" cy="21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92292" y="4542923"/>
            <a:ext cx="2047103" cy="20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20000" y="4533386"/>
            <a:ext cx="2313702" cy="21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31385" y="5038854"/>
            <a:ext cx="1256826" cy="2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92292" y="5038854"/>
            <a:ext cx="1390125" cy="2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20000" y="5038854"/>
            <a:ext cx="1256826" cy="2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31385" y="5544322"/>
            <a:ext cx="847405" cy="1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492292" y="5544322"/>
            <a:ext cx="980705" cy="1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920000" y="5544322"/>
            <a:ext cx="847405" cy="1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2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3018344"/>
            <a:ext cx="1951889" cy="19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3457386"/>
            <a:ext cx="2456523" cy="21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3934606"/>
            <a:ext cx="1532947" cy="19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884" y="4383192"/>
            <a:ext cx="1228261" cy="21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362" y="4822234"/>
            <a:ext cx="3561007" cy="25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5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2912073"/>
            <a:ext cx="1523425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899" y="3388929"/>
            <a:ext cx="1114005" cy="2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3846712"/>
            <a:ext cx="1161612" cy="21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56" y="4275883"/>
            <a:ext cx="3437229" cy="26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5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900809"/>
            <a:ext cx="1951889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3979" y="1910342"/>
            <a:ext cx="1390125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2406033"/>
            <a:ext cx="1913803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6423" y="2415565"/>
            <a:ext cx="1390125" cy="20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899" y="2911257"/>
            <a:ext cx="1114005" cy="20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6423" y="2911257"/>
            <a:ext cx="1114005" cy="20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9899" y="3406948"/>
            <a:ext cx="1228261" cy="20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6423" y="3406948"/>
            <a:ext cx="1228261" cy="20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1335" y="3902640"/>
            <a:ext cx="1142569" cy="20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21460" y="3874042"/>
            <a:ext cx="571284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0377" y="4379266"/>
            <a:ext cx="3008765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2024-11-23T02:46:18Z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