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2650" y="3086100"/>
            <a:ext cx="78867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02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95" b="35513"/>
          <a:stretch>
            <a:fillRect/>
          </a:stretch>
        </p:blipFill>
        <p:spPr>
          <a:xfrm>
            <a:off x="4079875" y="3716655"/>
            <a:ext cx="4639310" cy="30245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72210"/>
            <a:ext cx="10220325" cy="56210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850" y="2249170"/>
            <a:ext cx="4362450" cy="161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3850" y="4256405"/>
            <a:ext cx="270510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5120" y="5138420"/>
            <a:ext cx="240919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2890" y="6149340"/>
            <a:ext cx="721360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08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3702888"/>
            <a:ext cx="7102972" cy="43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827922"/>
            <a:ext cx="1428211" cy="38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739846"/>
            <a:ext cx="3408664" cy="45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845747"/>
            <a:ext cx="1980453" cy="40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942115"/>
            <a:ext cx="1428211" cy="38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167245" cy="9677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917065"/>
            <a:ext cx="9879330" cy="48901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00415" y="4220845"/>
            <a:ext cx="93980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3925" y="6163310"/>
            <a:ext cx="93980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4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3627" y="2823930"/>
            <a:ext cx="656977" cy="580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3148" y="5071452"/>
            <a:ext cx="647455" cy="59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268730"/>
            <a:ext cx="10705465" cy="5716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2445" y="3997325"/>
            <a:ext cx="63563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4508" y="3083746"/>
            <a:ext cx="495113" cy="4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7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4033231"/>
            <a:ext cx="4808312" cy="4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710" y="4033231"/>
            <a:ext cx="4465541" cy="4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5071219"/>
            <a:ext cx="2818337" cy="42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4710" y="5071219"/>
            <a:ext cx="2818337" cy="42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6156820"/>
            <a:ext cx="1399647" cy="38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4710" y="6147297"/>
            <a:ext cx="1390125" cy="39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1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472485"/>
            <a:ext cx="7388614" cy="4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501771"/>
            <a:ext cx="3979949" cy="4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588240"/>
            <a:ext cx="1418690" cy="38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8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05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5910" y="2559050"/>
            <a:ext cx="48342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627479"/>
            <a:ext cx="2532695" cy="48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605020"/>
            <a:ext cx="743775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2024-11-23T02:11:04Z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