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2257425"/>
            <a:ext cx="8486775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19610"/>
            <a:ext cx="5112997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10610"/>
            <a:ext cx="527050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39030"/>
            <a:ext cx="10391140" cy="16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55455" cy="562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950" y="4455795"/>
            <a:ext cx="66922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210" y="5339715"/>
            <a:ext cx="79844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6188075"/>
            <a:ext cx="56565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7" r="52344" b="19736"/>
          <a:stretch>
            <a:fillRect/>
          </a:stretch>
        </p:blipFill>
        <p:spPr>
          <a:xfrm>
            <a:off x="407670" y="1268730"/>
            <a:ext cx="5376545" cy="1224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730"/>
            <a:ext cx="11340000" cy="373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73652" y="4140143"/>
            <a:ext cx="1304433" cy="5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4140143"/>
            <a:ext cx="618891" cy="5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6372" y="5349516"/>
            <a:ext cx="2561259" cy="5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770" y="5349240"/>
            <a:ext cx="20072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1529478"/>
            <a:ext cx="571284" cy="55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5345" y="1529715"/>
            <a:ext cx="13373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5350" y="2625725"/>
            <a:ext cx="149860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2751394"/>
            <a:ext cx="628412" cy="56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16045"/>
            <a:ext cx="43053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9937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0450" y="4683760"/>
            <a:ext cx="5403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8850" y="4713081"/>
            <a:ext cx="969215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9960" y="4625975"/>
            <a:ext cx="14262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8690" y="6096635"/>
            <a:ext cx="54991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90683" y="6149761"/>
            <a:ext cx="1286073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0295" y="6149975"/>
            <a:ext cx="14351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415195"/>
            <a:ext cx="1066397" cy="5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3816042"/>
            <a:ext cx="571284" cy="4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993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9375" y="1447800"/>
            <a:ext cx="10350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1760" y="1447800"/>
            <a:ext cx="11449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5133" y="2679338"/>
            <a:ext cx="1248796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4820" y="2679338"/>
            <a:ext cx="1258115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9583" y="4675764"/>
            <a:ext cx="1155602" cy="53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1572" y="6037812"/>
            <a:ext cx="1090367" cy="48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515" y="3139440"/>
            <a:ext cx="13214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6290" y="4397375"/>
            <a:ext cx="14566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2490" y="5655310"/>
            <a:ext cx="13868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1681075"/>
            <a:ext cx="1009269" cy="46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1925" y="2885440"/>
            <a:ext cx="17576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24280"/>
            <a:ext cx="8543290" cy="3502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6" r="25921"/>
          <a:stretch>
            <a:fillRect/>
          </a:stretch>
        </p:blipFill>
        <p:spPr>
          <a:xfrm>
            <a:off x="1343660" y="4797070"/>
            <a:ext cx="8400460" cy="211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7821" y="4887124"/>
            <a:ext cx="1018790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4068" y="4887124"/>
            <a:ext cx="1018790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6039485"/>
            <a:ext cx="11277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3589" y="6145553"/>
            <a:ext cx="999748" cy="4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99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207260" y="2870200"/>
            <a:ext cx="648335" cy="702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12125" y="2853055"/>
            <a:ext cx="648335" cy="702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82595" y="4293235"/>
            <a:ext cx="648335" cy="702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3790" y="4293235"/>
            <a:ext cx="584200" cy="6578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23160" y="5661660"/>
            <a:ext cx="648335" cy="702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74710" y="5706745"/>
            <a:ext cx="653415" cy="6578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4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