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3"/>
    <p:sldId id="332" r:id="rId4"/>
    <p:sldId id="331" r:id="rId5"/>
    <p:sldId id="330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109190"/>
            <a:ext cx="11340000" cy="26392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56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68765" y="2404842"/>
            <a:ext cx="1085440" cy="257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77531" y="2376274"/>
            <a:ext cx="2485088" cy="323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73702" y="2966695"/>
            <a:ext cx="856926" cy="257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73249" y="3519025"/>
            <a:ext cx="695062" cy="257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82115" y="3519025"/>
            <a:ext cx="399899" cy="247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07204" y="4080878"/>
            <a:ext cx="390377" cy="23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49823" y="5195060"/>
            <a:ext cx="742670" cy="257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72141" y="5195060"/>
            <a:ext cx="390377" cy="247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35516" y="5756913"/>
            <a:ext cx="228513" cy="247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77984" y="5756913"/>
            <a:ext cx="399899" cy="247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995919" y="5756913"/>
            <a:ext cx="733148" cy="257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807002" y="6318765"/>
            <a:ext cx="733148" cy="247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091133" y="6318765"/>
            <a:ext cx="533197" cy="257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42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30075" y="1404931"/>
            <a:ext cx="561763" cy="24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2443" y="1957248"/>
            <a:ext cx="2837381" cy="26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16675" y="2519087"/>
            <a:ext cx="542720" cy="24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49571" y="3261858"/>
            <a:ext cx="704584" cy="24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67470" y="3068320"/>
            <a:ext cx="54292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59697" y="4833104"/>
            <a:ext cx="380856" cy="24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01662" y="4833104"/>
            <a:ext cx="380856" cy="24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67395" y="4880610"/>
            <a:ext cx="225425" cy="16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559560" y="5445125"/>
            <a:ext cx="36004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944110" y="5445125"/>
            <a:ext cx="36004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472805" y="5445125"/>
            <a:ext cx="36004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bldLvl="0" animBg="1"/>
      <p:bldP spid="10" grpId="0" animBg="1"/>
      <p:bldP spid="11" grpId="0" animBg="1"/>
      <p:bldP spid="12" grpId="0" bldLvl="0" animBg="1"/>
      <p:bldP spid="2" grpId="0" animBg="1"/>
      <p:bldP spid="2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24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10579" y="1948903"/>
            <a:ext cx="399899" cy="24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57632" y="2511658"/>
            <a:ext cx="752192" cy="257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97632" y="3064874"/>
            <a:ext cx="733148" cy="257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91083" y="3627628"/>
            <a:ext cx="399899" cy="24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49672" y="4152229"/>
            <a:ext cx="666498" cy="324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86700" y="4152229"/>
            <a:ext cx="704584" cy="314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72040" y="4743598"/>
            <a:ext cx="218992" cy="2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50226" y="5296814"/>
            <a:ext cx="228513" cy="24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656935"/>
            <a:ext cx="11340000" cy="120070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8215163" y="5828464"/>
            <a:ext cx="371335" cy="24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57732" y="6466935"/>
            <a:ext cx="856926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55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67959" y="1958008"/>
            <a:ext cx="266599" cy="22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00403" y="3054255"/>
            <a:ext cx="266599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10377" y="4722457"/>
            <a:ext cx="295163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02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1057" y="1405041"/>
            <a:ext cx="257078" cy="2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5037" y="4187370"/>
            <a:ext cx="257078" cy="2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9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148" y="1968398"/>
            <a:ext cx="257078" cy="24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8362" y="3648068"/>
            <a:ext cx="257078" cy="229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32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34659" y="1967475"/>
            <a:ext cx="285642" cy="22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24332" y="3635530"/>
            <a:ext cx="266599" cy="22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2024-11-22T13:38:37Z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