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08630"/>
            <a:ext cx="11340000" cy="12675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"/>
          <a:stretch>
            <a:fillRect/>
          </a:stretch>
        </p:blipFill>
        <p:spPr>
          <a:xfrm>
            <a:off x="1343705" y="980440"/>
            <a:ext cx="787205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35" y="3866515"/>
            <a:ext cx="733425" cy="124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"/>
          <a:stretch>
            <a:fillRect/>
          </a:stretch>
        </p:blipFill>
        <p:spPr>
          <a:xfrm>
            <a:off x="1338580" y="1340485"/>
            <a:ext cx="7645400" cy="5432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564765"/>
            <a:ext cx="715010" cy="121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