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 b="-15673"/>
          <a:stretch>
            <a:fillRect/>
          </a:stretch>
        </p:blipFill>
        <p:spPr>
          <a:xfrm>
            <a:off x="1895475" y="3140710"/>
            <a:ext cx="8400460" cy="62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5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6675" y="1357300"/>
            <a:ext cx="685541" cy="29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05239" y="1357300"/>
            <a:ext cx="676020" cy="314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249" y="3137810"/>
            <a:ext cx="2599345" cy="26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35365" y="3137810"/>
            <a:ext cx="2599345" cy="26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7481" y="3137810"/>
            <a:ext cx="2770730" cy="26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2292" y="3718618"/>
            <a:ext cx="3427707" cy="26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3249" y="4280383"/>
            <a:ext cx="8426448" cy="32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5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0377" y="2472352"/>
            <a:ext cx="238035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8967" y="4225764"/>
            <a:ext cx="390377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0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4231" y="2062300"/>
            <a:ext cx="399899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5692" y="3234014"/>
            <a:ext cx="390377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8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3119606"/>
            <a:ext cx="1037833" cy="32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1460" y="3738773"/>
            <a:ext cx="561763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8715" y="5462918"/>
            <a:ext cx="685541" cy="29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7078" y="6091611"/>
            <a:ext cx="1028312" cy="32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8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7783" y="2052872"/>
            <a:ext cx="285642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062325"/>
            <a:ext cx="11340000" cy="34919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79832" y="3243598"/>
            <a:ext cx="257078" cy="25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4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4458" y="2623699"/>
            <a:ext cx="342769" cy="20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18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1916430"/>
            <a:ext cx="6248019" cy="28375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4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8195" y="1420495"/>
            <a:ext cx="401955" cy="19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6272" y="1414506"/>
            <a:ext cx="399899" cy="24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1520" y="1983740"/>
            <a:ext cx="401955" cy="22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2015" y="2090806"/>
            <a:ext cx="333248" cy="6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895" y="3129280"/>
            <a:ext cx="10671175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687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1965960"/>
            <a:ext cx="5725160" cy="2865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2024-11-22T13:34:39Z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