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3185" y="4220845"/>
            <a:ext cx="4406265" cy="634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801350" cy="190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72" r="51960" b="12212"/>
          <a:stretch>
            <a:fillRect/>
          </a:stretch>
        </p:blipFill>
        <p:spPr>
          <a:xfrm>
            <a:off x="407035" y="1340485"/>
            <a:ext cx="3505835" cy="787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061210"/>
            <a:ext cx="10981690" cy="473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2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44985"/>
            <a:ext cx="2856423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655695"/>
            <a:ext cx="24466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657090"/>
            <a:ext cx="68840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15020" cy="1238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70" y="2204440"/>
            <a:ext cx="11340000" cy="115945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2981960"/>
            <a:ext cx="8731885" cy="387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"/>
          <a:stretch>
            <a:fillRect/>
          </a:stretch>
        </p:blipFill>
        <p:spPr>
          <a:xfrm>
            <a:off x="360045" y="1152525"/>
            <a:ext cx="9651365" cy="5705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3079" y="1516968"/>
            <a:ext cx="291737" cy="42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9189" y="1525073"/>
            <a:ext cx="397086" cy="36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8352" y="2108631"/>
            <a:ext cx="267425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968" y="5099366"/>
            <a:ext cx="275529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5397" y="5050736"/>
            <a:ext cx="1320920" cy="42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8325" y="5601874"/>
            <a:ext cx="1345231" cy="4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864" y="6161117"/>
            <a:ext cx="1766629" cy="33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0926" y="6185432"/>
            <a:ext cx="251217" cy="30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4237189"/>
            <a:ext cx="352292" cy="4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4046398"/>
            <a:ext cx="685541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2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5198498"/>
            <a:ext cx="676020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5198498"/>
            <a:ext cx="685541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10347960" cy="2110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40"/>
          <a:stretch>
            <a:fillRect/>
          </a:stretch>
        </p:blipFill>
        <p:spPr>
          <a:xfrm>
            <a:off x="2279650" y="3050540"/>
            <a:ext cx="7832090" cy="38074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9985" y="3528695"/>
            <a:ext cx="45091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4528820"/>
            <a:ext cx="77101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604" y="2606277"/>
            <a:ext cx="5360554" cy="4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969" y="3693033"/>
            <a:ext cx="2237531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805" y="4515485"/>
            <a:ext cx="304292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135" y="5685155"/>
            <a:ext cx="739267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2024-11-25T02:22:59Z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